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7" r:id="rId4"/>
  </p:sldMasterIdLst>
  <p:notesMasterIdLst>
    <p:notesMasterId r:id="rId12"/>
  </p:notesMasterIdLst>
  <p:handoutMasterIdLst>
    <p:handoutMasterId r:id="rId13"/>
  </p:handoutMasterIdLst>
  <p:sldIdLst>
    <p:sldId id="298" r:id="rId5"/>
    <p:sldId id="299" r:id="rId6"/>
    <p:sldId id="302" r:id="rId7"/>
    <p:sldId id="303" r:id="rId8"/>
    <p:sldId id="301" r:id="rId9"/>
    <p:sldId id="300" r:id="rId10"/>
    <p:sldId id="292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70E"/>
    <a:srgbClr val="FFFFFF"/>
    <a:srgbClr val="F1F3F3"/>
    <a:srgbClr val="E5EAE9"/>
    <a:srgbClr val="E1DBD5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ACE7A-56A7-F645-826B-4ED75E8B8672}" v="22" dt="2025-06-19T09:30:43.286"/>
  </p1510:revLst>
</p1510:revInfo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27" autoAdjust="0"/>
    <p:restoredTop sz="96294" autoAdjust="0"/>
  </p:normalViewPr>
  <p:slideViewPr>
    <p:cSldViewPr showGuides="1">
      <p:cViewPr varScale="1">
        <p:scale>
          <a:sx n="70" d="100"/>
          <a:sy n="70" d="100"/>
        </p:scale>
        <p:origin x="514" y="2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7" d="100"/>
          <a:sy n="107" d="100"/>
        </p:scale>
        <p:origin x="5259" y="6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ykhailo Andrusiak (s)" userId="54a677fc-4980-4b30-8f6c-dc87c558e56f" providerId="ADAL" clId="{259ACE7A-56A7-F645-826B-4ED75E8B8672}"/>
    <pc:docChg chg="undo custSel modSld">
      <pc:chgData name="Mykhailo Andrusiak (s)" userId="54a677fc-4980-4b30-8f6c-dc87c558e56f" providerId="ADAL" clId="{259ACE7A-56A7-F645-826B-4ED75E8B8672}" dt="2025-06-19T09:34:40.867" v="237" actId="20577"/>
      <pc:docMkLst>
        <pc:docMk/>
      </pc:docMkLst>
      <pc:sldChg chg="modSp">
        <pc:chgData name="Mykhailo Andrusiak (s)" userId="54a677fc-4980-4b30-8f6c-dc87c558e56f" providerId="ADAL" clId="{259ACE7A-56A7-F645-826B-4ED75E8B8672}" dt="2025-06-19T09:28:05.384" v="141" actId="12269"/>
        <pc:sldMkLst>
          <pc:docMk/>
          <pc:sldMk cId="2782092878" sldId="299"/>
        </pc:sldMkLst>
        <pc:graphicFrameChg chg="mod">
          <ac:chgData name="Mykhailo Andrusiak (s)" userId="54a677fc-4980-4b30-8f6c-dc87c558e56f" providerId="ADAL" clId="{259ACE7A-56A7-F645-826B-4ED75E8B8672}" dt="2025-06-19T09:28:05.384" v="141" actId="12269"/>
          <ac:graphicFrameMkLst>
            <pc:docMk/>
            <pc:sldMk cId="2782092878" sldId="299"/>
            <ac:graphicFrameMk id="10" creationId="{A822A9A9-A836-8265-0078-29887F36842C}"/>
          </ac:graphicFrameMkLst>
        </pc:graphicFrameChg>
      </pc:sldChg>
      <pc:sldChg chg="addSp delSp modSp mod delAnim modAnim">
        <pc:chgData name="Mykhailo Andrusiak (s)" userId="54a677fc-4980-4b30-8f6c-dc87c558e56f" providerId="ADAL" clId="{259ACE7A-56A7-F645-826B-4ED75E8B8672}" dt="2025-06-19T09:34:40.867" v="237" actId="20577"/>
        <pc:sldMkLst>
          <pc:docMk/>
          <pc:sldMk cId="764336653" sldId="301"/>
        </pc:sldMkLst>
        <pc:spChg chg="mod">
          <ac:chgData name="Mykhailo Andrusiak (s)" userId="54a677fc-4980-4b30-8f6c-dc87c558e56f" providerId="ADAL" clId="{259ACE7A-56A7-F645-826B-4ED75E8B8672}" dt="2025-06-19T09:10:09.155" v="0"/>
          <ac:spMkLst>
            <pc:docMk/>
            <pc:sldMk cId="764336653" sldId="301"/>
            <ac:spMk id="2" creationId="{55465607-5B7E-BA7E-5963-9E15BA7D03E2}"/>
          </ac:spMkLst>
        </pc:spChg>
        <pc:spChg chg="del">
          <ac:chgData name="Mykhailo Andrusiak (s)" userId="54a677fc-4980-4b30-8f6c-dc87c558e56f" providerId="ADAL" clId="{259ACE7A-56A7-F645-826B-4ED75E8B8672}" dt="2025-06-19T09:15:47.627" v="1"/>
          <ac:spMkLst>
            <pc:docMk/>
            <pc:sldMk cId="764336653" sldId="301"/>
            <ac:spMk id="3" creationId="{B28AB23A-4B47-42DE-419B-795318B780F0}"/>
          </ac:spMkLst>
        </pc:spChg>
        <pc:spChg chg="add del mod">
          <ac:chgData name="Mykhailo Andrusiak (s)" userId="54a677fc-4980-4b30-8f6c-dc87c558e56f" providerId="ADAL" clId="{259ACE7A-56A7-F645-826B-4ED75E8B8672}" dt="2025-06-19T09:23:37.851" v="21" actId="931"/>
          <ac:spMkLst>
            <pc:docMk/>
            <pc:sldMk cId="764336653" sldId="301"/>
            <ac:spMk id="9" creationId="{30DDB316-342E-9DC5-A3E1-AB558E5FE10B}"/>
          </ac:spMkLst>
        </pc:spChg>
        <pc:spChg chg="add mod">
          <ac:chgData name="Mykhailo Andrusiak (s)" userId="54a677fc-4980-4b30-8f6c-dc87c558e56f" providerId="ADAL" clId="{259ACE7A-56A7-F645-826B-4ED75E8B8672}" dt="2025-06-19T09:34:40.867" v="237" actId="20577"/>
          <ac:spMkLst>
            <pc:docMk/>
            <pc:sldMk cId="764336653" sldId="301"/>
            <ac:spMk id="13" creationId="{FB851F42-4C2A-3815-9606-1EADA5A9523A}"/>
          </ac:spMkLst>
        </pc:spChg>
        <pc:picChg chg="add del mod modCrop">
          <ac:chgData name="Mykhailo Andrusiak (s)" userId="54a677fc-4980-4b30-8f6c-dc87c558e56f" providerId="ADAL" clId="{259ACE7A-56A7-F645-826B-4ED75E8B8672}" dt="2025-06-19T09:23:24.665" v="20" actId="478"/>
          <ac:picMkLst>
            <pc:docMk/>
            <pc:sldMk cId="764336653" sldId="301"/>
            <ac:picMk id="7" creationId="{D566E721-B064-05AB-9560-AD10F81E3994}"/>
          </ac:picMkLst>
        </pc:picChg>
        <pc:picChg chg="add mod modCrop">
          <ac:chgData name="Mykhailo Andrusiak (s)" userId="54a677fc-4980-4b30-8f6c-dc87c558e56f" providerId="ADAL" clId="{259ACE7A-56A7-F645-826B-4ED75E8B8672}" dt="2025-06-19T09:27:08.317" v="137" actId="1076"/>
          <ac:picMkLst>
            <pc:docMk/>
            <pc:sldMk cId="764336653" sldId="301"/>
            <ac:picMk id="11" creationId="{CA66B594-F889-DC5A-8EB7-899367F38EAC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8.png"/><Relationship Id="rId1" Type="http://schemas.openxmlformats.org/officeDocument/2006/relationships/image" Target="../media/image19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4" Type="http://schemas.openxmlformats.org/officeDocument/2006/relationships/image" Target="../media/image17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8.png"/><Relationship Id="rId1" Type="http://schemas.openxmlformats.org/officeDocument/2006/relationships/image" Target="../media/image19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944565-CAD5-453C-A884-BF20899BDA4E}" type="doc">
      <dgm:prSet loTypeId="urn:microsoft.com/office/officeart/2018/2/layout/Icon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D3E54602-219B-4CAC-8BF8-B4B182F72F2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noProof="0" dirty="0"/>
            <a:t>Successful Implementation</a:t>
          </a:r>
          <a:br>
            <a:rPr lang="en-GB" noProof="0" dirty="0"/>
          </a:br>
          <a:r>
            <a:rPr lang="en-GB" i="1" noProof="0" dirty="0"/>
            <a:t>Highlight of what worked well &amp; why</a:t>
          </a:r>
          <a:br>
            <a:rPr lang="en-GB" i="1" noProof="0" dirty="0"/>
          </a:br>
          <a:endParaRPr lang="en-GB" noProof="0" dirty="0"/>
        </a:p>
      </dgm:t>
    </dgm:pt>
    <dgm:pt modelId="{27D02C88-BDD7-4CD4-BDCD-C13B927B9AE5}" type="parTrans" cxnId="{95E4EE1F-E9C0-4AD2-87D9-A0608AFE9C1D}">
      <dgm:prSet/>
      <dgm:spPr/>
      <dgm:t>
        <a:bodyPr/>
        <a:lstStyle/>
        <a:p>
          <a:endParaRPr lang="en-US"/>
        </a:p>
      </dgm:t>
    </dgm:pt>
    <dgm:pt modelId="{C4D5786A-0004-4506-84CB-861BEBB04247}" type="sibTrans" cxnId="{95E4EE1F-E9C0-4AD2-87D9-A0608AFE9C1D}">
      <dgm:prSet/>
      <dgm:spPr/>
      <dgm:t>
        <a:bodyPr/>
        <a:lstStyle/>
        <a:p>
          <a:endParaRPr lang="en-US"/>
        </a:p>
      </dgm:t>
    </dgm:pt>
    <dgm:pt modelId="{6D622EC3-7146-4122-B6AC-56DEB3B763F0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noProof="0" dirty="0"/>
            <a:t>Unsuccessful implementation</a:t>
          </a:r>
          <a:br>
            <a:rPr lang="en-GB" noProof="0" dirty="0"/>
          </a:br>
          <a:r>
            <a:rPr lang="en-GB" i="1" noProof="0" dirty="0"/>
            <a:t>Challenge we faced &amp; what didn’t work</a:t>
          </a:r>
          <a:endParaRPr lang="en-GB" noProof="0" dirty="0"/>
        </a:p>
      </dgm:t>
    </dgm:pt>
    <dgm:pt modelId="{52FAFFF6-3C6D-4B56-8E4A-82ADCC548D7A}" type="parTrans" cxnId="{625EF95E-B4E1-4C9C-A05C-7E1E8B4DFF44}">
      <dgm:prSet/>
      <dgm:spPr/>
      <dgm:t>
        <a:bodyPr/>
        <a:lstStyle/>
        <a:p>
          <a:endParaRPr lang="en-US"/>
        </a:p>
      </dgm:t>
    </dgm:pt>
    <dgm:pt modelId="{9447F54A-6AAF-4D1B-8ED9-C8A71E323859}" type="sibTrans" cxnId="{625EF95E-B4E1-4C9C-A05C-7E1E8B4DFF44}">
      <dgm:prSet/>
      <dgm:spPr/>
      <dgm:t>
        <a:bodyPr/>
        <a:lstStyle/>
        <a:p>
          <a:endParaRPr lang="en-US"/>
        </a:p>
      </dgm:t>
    </dgm:pt>
    <dgm:pt modelId="{A28AE3D9-FF5A-4BA4-BCE8-C3EB4C35A586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noProof="0" dirty="0"/>
            <a:t>Lessons Learned</a:t>
          </a:r>
          <a:br>
            <a:rPr lang="en-GB" b="1" noProof="0" dirty="0"/>
          </a:br>
          <a:endParaRPr lang="en-GB" b="1" noProof="0" dirty="0"/>
        </a:p>
      </dgm:t>
    </dgm:pt>
    <dgm:pt modelId="{3686E64D-2C51-4CEB-942B-7B9B6700F5F1}" type="parTrans" cxnId="{143500A7-1037-49ED-AFA0-3D995830616A}">
      <dgm:prSet/>
      <dgm:spPr/>
      <dgm:t>
        <a:bodyPr/>
        <a:lstStyle/>
        <a:p>
          <a:endParaRPr lang="en-US"/>
        </a:p>
      </dgm:t>
    </dgm:pt>
    <dgm:pt modelId="{12C79D72-C060-441A-B341-5B37B9807FEB}" type="sibTrans" cxnId="{143500A7-1037-49ED-AFA0-3D995830616A}">
      <dgm:prSet/>
      <dgm:spPr/>
      <dgm:t>
        <a:bodyPr/>
        <a:lstStyle/>
        <a:p>
          <a:endParaRPr lang="en-US"/>
        </a:p>
      </dgm:t>
    </dgm:pt>
    <dgm:pt modelId="{2CE0113C-544B-419B-A377-D38D3E53941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b="1" noProof="0" dirty="0"/>
            <a:t>Team Q&amp;A</a:t>
          </a:r>
        </a:p>
      </dgm:t>
    </dgm:pt>
    <dgm:pt modelId="{95681B8E-E8CD-4378-A796-EAEFC4E74FA5}" type="parTrans" cxnId="{C7267BDA-29C8-4F5A-94C0-24430DB31764}">
      <dgm:prSet/>
      <dgm:spPr/>
      <dgm:t>
        <a:bodyPr/>
        <a:lstStyle/>
        <a:p>
          <a:endParaRPr lang="en-US"/>
        </a:p>
      </dgm:t>
    </dgm:pt>
    <dgm:pt modelId="{F437E61E-D09D-4398-9853-BC4AD8C2D7FE}" type="sibTrans" cxnId="{C7267BDA-29C8-4F5A-94C0-24430DB31764}">
      <dgm:prSet/>
      <dgm:spPr/>
      <dgm:t>
        <a:bodyPr/>
        <a:lstStyle/>
        <a:p>
          <a:endParaRPr lang="en-US"/>
        </a:p>
      </dgm:t>
    </dgm:pt>
    <dgm:pt modelId="{1102BF37-1258-4B3F-ABF9-BC7EA86BF5EF}" type="pres">
      <dgm:prSet presAssocID="{62944565-CAD5-453C-A884-BF20899BDA4E}" presName="root" presStyleCnt="0">
        <dgm:presLayoutVars>
          <dgm:dir/>
          <dgm:resizeHandles val="exact"/>
        </dgm:presLayoutVars>
      </dgm:prSet>
      <dgm:spPr/>
    </dgm:pt>
    <dgm:pt modelId="{38541885-B779-423B-9EEF-0FD58D6BE930}" type="pres">
      <dgm:prSet presAssocID="{D3E54602-219B-4CAC-8BF8-B4B182F72F22}" presName="compNode" presStyleCnt="0"/>
      <dgm:spPr/>
    </dgm:pt>
    <dgm:pt modelId="{12F086CF-6B03-4D50-B014-3AE9B0DB605D}" type="pres">
      <dgm:prSet presAssocID="{D3E54602-219B-4CAC-8BF8-B4B182F72F2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chlag"/>
        </a:ext>
      </dgm:extLst>
    </dgm:pt>
    <dgm:pt modelId="{FA5E1800-4D8B-4BE0-8145-7B328CCBBAAF}" type="pres">
      <dgm:prSet presAssocID="{D3E54602-219B-4CAC-8BF8-B4B182F72F22}" presName="spaceRect" presStyleCnt="0"/>
      <dgm:spPr/>
    </dgm:pt>
    <dgm:pt modelId="{73A53808-2EF4-492E-9175-7501CDBD58D7}" type="pres">
      <dgm:prSet presAssocID="{D3E54602-219B-4CAC-8BF8-B4B182F72F22}" presName="textRect" presStyleLbl="revTx" presStyleIdx="0" presStyleCnt="4">
        <dgm:presLayoutVars>
          <dgm:chMax val="1"/>
          <dgm:chPref val="1"/>
        </dgm:presLayoutVars>
      </dgm:prSet>
      <dgm:spPr/>
    </dgm:pt>
    <dgm:pt modelId="{8CE0B2A0-6763-4764-8322-8EA0266CC317}" type="pres">
      <dgm:prSet presAssocID="{C4D5786A-0004-4506-84CB-861BEBB04247}" presName="sibTrans" presStyleCnt="0"/>
      <dgm:spPr/>
    </dgm:pt>
    <dgm:pt modelId="{F831D668-8409-4E93-9578-8211EBAB0FCD}" type="pres">
      <dgm:prSet presAssocID="{6D622EC3-7146-4122-B6AC-56DEB3B763F0}" presName="compNode" presStyleCnt="0"/>
      <dgm:spPr/>
    </dgm:pt>
    <dgm:pt modelId="{9BAD5193-CFD3-49E5-898E-6241E8AB71FE}" type="pres">
      <dgm:prSet presAssocID="{6D622EC3-7146-4122-B6AC-56DEB3B763F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3CCFB71-3819-43D7-AF23-7F98F200BD8D}" type="pres">
      <dgm:prSet presAssocID="{6D622EC3-7146-4122-B6AC-56DEB3B763F0}" presName="spaceRect" presStyleCnt="0"/>
      <dgm:spPr/>
    </dgm:pt>
    <dgm:pt modelId="{6C6825D2-A291-4DE5-AF67-D952457EAAED}" type="pres">
      <dgm:prSet presAssocID="{6D622EC3-7146-4122-B6AC-56DEB3B763F0}" presName="textRect" presStyleLbl="revTx" presStyleIdx="1" presStyleCnt="4">
        <dgm:presLayoutVars>
          <dgm:chMax val="1"/>
          <dgm:chPref val="1"/>
        </dgm:presLayoutVars>
      </dgm:prSet>
      <dgm:spPr/>
    </dgm:pt>
    <dgm:pt modelId="{258B3FE7-110C-4E2C-A1C4-511423D91911}" type="pres">
      <dgm:prSet presAssocID="{9447F54A-6AAF-4D1B-8ED9-C8A71E323859}" presName="sibTrans" presStyleCnt="0"/>
      <dgm:spPr/>
    </dgm:pt>
    <dgm:pt modelId="{36DF454C-5FBA-414D-B145-C0BACCD87582}" type="pres">
      <dgm:prSet presAssocID="{A28AE3D9-FF5A-4BA4-BCE8-C3EB4C35A586}" presName="compNode" presStyleCnt="0"/>
      <dgm:spPr/>
    </dgm:pt>
    <dgm:pt modelId="{A5E5D158-26FE-41AA-82F5-546F1EF25521}" type="pres">
      <dgm:prSet presAssocID="{A28AE3D9-FF5A-4BA4-BCE8-C3EB4C35A58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60A7CFD8-36E1-4AE6-AA7F-906A3AEE2ED9}" type="pres">
      <dgm:prSet presAssocID="{A28AE3D9-FF5A-4BA4-BCE8-C3EB4C35A586}" presName="spaceRect" presStyleCnt="0"/>
      <dgm:spPr/>
    </dgm:pt>
    <dgm:pt modelId="{0B35CF6A-285B-40CD-881E-C4B68C461BCC}" type="pres">
      <dgm:prSet presAssocID="{A28AE3D9-FF5A-4BA4-BCE8-C3EB4C35A586}" presName="textRect" presStyleLbl="revTx" presStyleIdx="2" presStyleCnt="4">
        <dgm:presLayoutVars>
          <dgm:chMax val="1"/>
          <dgm:chPref val="1"/>
        </dgm:presLayoutVars>
      </dgm:prSet>
      <dgm:spPr/>
    </dgm:pt>
    <dgm:pt modelId="{4DFC1549-4FF0-40D4-BA7E-903A442156B4}" type="pres">
      <dgm:prSet presAssocID="{12C79D72-C060-441A-B341-5B37B9807FEB}" presName="sibTrans" presStyleCnt="0"/>
      <dgm:spPr/>
    </dgm:pt>
    <dgm:pt modelId="{6542AC7F-1905-4869-B35B-9051DDA599CC}" type="pres">
      <dgm:prSet presAssocID="{2CE0113C-544B-419B-A377-D38D3E53941B}" presName="compNode" presStyleCnt="0"/>
      <dgm:spPr/>
    </dgm:pt>
    <dgm:pt modelId="{8658C034-C21F-4155-8F67-3540F50064FD}" type="pres">
      <dgm:prSet presAssocID="{2CE0113C-544B-419B-A377-D38D3E53941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2330807A-746F-4A5F-9C87-0264AC5F7002}" type="pres">
      <dgm:prSet presAssocID="{2CE0113C-544B-419B-A377-D38D3E53941B}" presName="spaceRect" presStyleCnt="0"/>
      <dgm:spPr/>
    </dgm:pt>
    <dgm:pt modelId="{33711326-B709-4C0E-9525-4EE8CB51478E}" type="pres">
      <dgm:prSet presAssocID="{2CE0113C-544B-419B-A377-D38D3E53941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95E4EE1F-E9C0-4AD2-87D9-A0608AFE9C1D}" srcId="{62944565-CAD5-453C-A884-BF20899BDA4E}" destId="{D3E54602-219B-4CAC-8BF8-B4B182F72F22}" srcOrd="0" destOrd="0" parTransId="{27D02C88-BDD7-4CD4-BDCD-C13B927B9AE5}" sibTransId="{C4D5786A-0004-4506-84CB-861BEBB04247}"/>
    <dgm:cxn modelId="{625EF95E-B4E1-4C9C-A05C-7E1E8B4DFF44}" srcId="{62944565-CAD5-453C-A884-BF20899BDA4E}" destId="{6D622EC3-7146-4122-B6AC-56DEB3B763F0}" srcOrd="1" destOrd="0" parTransId="{52FAFFF6-3C6D-4B56-8E4A-82ADCC548D7A}" sibTransId="{9447F54A-6AAF-4D1B-8ED9-C8A71E323859}"/>
    <dgm:cxn modelId="{B682DA66-B9EB-4A21-9500-00AFE22ECAD1}" type="presOf" srcId="{2CE0113C-544B-419B-A377-D38D3E53941B}" destId="{33711326-B709-4C0E-9525-4EE8CB51478E}" srcOrd="0" destOrd="0" presId="urn:microsoft.com/office/officeart/2018/2/layout/IconLabelList"/>
    <dgm:cxn modelId="{6047B84C-3F76-4F0A-8021-70C6EDC236ED}" type="presOf" srcId="{A28AE3D9-FF5A-4BA4-BCE8-C3EB4C35A586}" destId="{0B35CF6A-285B-40CD-881E-C4B68C461BCC}" srcOrd="0" destOrd="0" presId="urn:microsoft.com/office/officeart/2018/2/layout/IconLabelList"/>
    <dgm:cxn modelId="{65E5EC8E-A844-4CF8-A40D-EBB85389B01E}" type="presOf" srcId="{6D622EC3-7146-4122-B6AC-56DEB3B763F0}" destId="{6C6825D2-A291-4DE5-AF67-D952457EAAED}" srcOrd="0" destOrd="0" presId="urn:microsoft.com/office/officeart/2018/2/layout/IconLabelList"/>
    <dgm:cxn modelId="{143500A7-1037-49ED-AFA0-3D995830616A}" srcId="{62944565-CAD5-453C-A884-BF20899BDA4E}" destId="{A28AE3D9-FF5A-4BA4-BCE8-C3EB4C35A586}" srcOrd="2" destOrd="0" parTransId="{3686E64D-2C51-4CEB-942B-7B9B6700F5F1}" sibTransId="{12C79D72-C060-441A-B341-5B37B9807FEB}"/>
    <dgm:cxn modelId="{220D15C5-B1CD-4F21-96F0-055A237FAE4E}" type="presOf" srcId="{62944565-CAD5-453C-A884-BF20899BDA4E}" destId="{1102BF37-1258-4B3F-ABF9-BC7EA86BF5EF}" srcOrd="0" destOrd="0" presId="urn:microsoft.com/office/officeart/2018/2/layout/IconLabelList"/>
    <dgm:cxn modelId="{846B60D4-3828-4F73-8E5F-2276993C9742}" type="presOf" srcId="{D3E54602-219B-4CAC-8BF8-B4B182F72F22}" destId="{73A53808-2EF4-492E-9175-7501CDBD58D7}" srcOrd="0" destOrd="0" presId="urn:microsoft.com/office/officeart/2018/2/layout/IconLabelList"/>
    <dgm:cxn modelId="{C7267BDA-29C8-4F5A-94C0-24430DB31764}" srcId="{62944565-CAD5-453C-A884-BF20899BDA4E}" destId="{2CE0113C-544B-419B-A377-D38D3E53941B}" srcOrd="3" destOrd="0" parTransId="{95681B8E-E8CD-4378-A796-EAEFC4E74FA5}" sibTransId="{F437E61E-D09D-4398-9853-BC4AD8C2D7FE}"/>
    <dgm:cxn modelId="{34BF7328-B490-4555-9A12-739778EAC775}" type="presParOf" srcId="{1102BF37-1258-4B3F-ABF9-BC7EA86BF5EF}" destId="{38541885-B779-423B-9EEF-0FD58D6BE930}" srcOrd="0" destOrd="0" presId="urn:microsoft.com/office/officeart/2018/2/layout/IconLabelList"/>
    <dgm:cxn modelId="{0ECDDCAF-5BC3-4F9D-9F59-6DB9E7D166D9}" type="presParOf" srcId="{38541885-B779-423B-9EEF-0FD58D6BE930}" destId="{12F086CF-6B03-4D50-B014-3AE9B0DB605D}" srcOrd="0" destOrd="0" presId="urn:microsoft.com/office/officeart/2018/2/layout/IconLabelList"/>
    <dgm:cxn modelId="{ECC4E851-8D97-47C3-AA69-093F4D795018}" type="presParOf" srcId="{38541885-B779-423B-9EEF-0FD58D6BE930}" destId="{FA5E1800-4D8B-4BE0-8145-7B328CCBBAAF}" srcOrd="1" destOrd="0" presId="urn:microsoft.com/office/officeart/2018/2/layout/IconLabelList"/>
    <dgm:cxn modelId="{4949260D-98F8-4AFE-840A-9A727E9B63E9}" type="presParOf" srcId="{38541885-B779-423B-9EEF-0FD58D6BE930}" destId="{73A53808-2EF4-492E-9175-7501CDBD58D7}" srcOrd="2" destOrd="0" presId="urn:microsoft.com/office/officeart/2018/2/layout/IconLabelList"/>
    <dgm:cxn modelId="{276CF281-4548-4E8B-8264-92E6507DCE17}" type="presParOf" srcId="{1102BF37-1258-4B3F-ABF9-BC7EA86BF5EF}" destId="{8CE0B2A0-6763-4764-8322-8EA0266CC317}" srcOrd="1" destOrd="0" presId="urn:microsoft.com/office/officeart/2018/2/layout/IconLabelList"/>
    <dgm:cxn modelId="{A1573439-2C9C-40E3-B4A4-A6E8880234EC}" type="presParOf" srcId="{1102BF37-1258-4B3F-ABF9-BC7EA86BF5EF}" destId="{F831D668-8409-4E93-9578-8211EBAB0FCD}" srcOrd="2" destOrd="0" presId="urn:microsoft.com/office/officeart/2018/2/layout/IconLabelList"/>
    <dgm:cxn modelId="{F9B14219-851C-4AFF-A625-7D4620A0934D}" type="presParOf" srcId="{F831D668-8409-4E93-9578-8211EBAB0FCD}" destId="{9BAD5193-CFD3-49E5-898E-6241E8AB71FE}" srcOrd="0" destOrd="0" presId="urn:microsoft.com/office/officeart/2018/2/layout/IconLabelList"/>
    <dgm:cxn modelId="{86C36939-A64B-4647-B55C-E22292B4BC00}" type="presParOf" srcId="{F831D668-8409-4E93-9578-8211EBAB0FCD}" destId="{63CCFB71-3819-43D7-AF23-7F98F200BD8D}" srcOrd="1" destOrd="0" presId="urn:microsoft.com/office/officeart/2018/2/layout/IconLabelList"/>
    <dgm:cxn modelId="{1079D13A-9484-468F-8B84-B2A812D57A83}" type="presParOf" srcId="{F831D668-8409-4E93-9578-8211EBAB0FCD}" destId="{6C6825D2-A291-4DE5-AF67-D952457EAAED}" srcOrd="2" destOrd="0" presId="urn:microsoft.com/office/officeart/2018/2/layout/IconLabelList"/>
    <dgm:cxn modelId="{58AEA407-4ACB-4D4D-BFB7-3AC9F7D70CCE}" type="presParOf" srcId="{1102BF37-1258-4B3F-ABF9-BC7EA86BF5EF}" destId="{258B3FE7-110C-4E2C-A1C4-511423D91911}" srcOrd="3" destOrd="0" presId="urn:microsoft.com/office/officeart/2018/2/layout/IconLabelList"/>
    <dgm:cxn modelId="{393BFC2F-F174-40AF-A9D9-1EC13707AA1A}" type="presParOf" srcId="{1102BF37-1258-4B3F-ABF9-BC7EA86BF5EF}" destId="{36DF454C-5FBA-414D-B145-C0BACCD87582}" srcOrd="4" destOrd="0" presId="urn:microsoft.com/office/officeart/2018/2/layout/IconLabelList"/>
    <dgm:cxn modelId="{7781A682-B5BD-4885-934F-D441A7A20FDB}" type="presParOf" srcId="{36DF454C-5FBA-414D-B145-C0BACCD87582}" destId="{A5E5D158-26FE-41AA-82F5-546F1EF25521}" srcOrd="0" destOrd="0" presId="urn:microsoft.com/office/officeart/2018/2/layout/IconLabelList"/>
    <dgm:cxn modelId="{562E1284-4C5C-4482-B8EF-87006AFEF227}" type="presParOf" srcId="{36DF454C-5FBA-414D-B145-C0BACCD87582}" destId="{60A7CFD8-36E1-4AE6-AA7F-906A3AEE2ED9}" srcOrd="1" destOrd="0" presId="urn:microsoft.com/office/officeart/2018/2/layout/IconLabelList"/>
    <dgm:cxn modelId="{A5B859A2-CED2-4E03-B520-28623107ACE0}" type="presParOf" srcId="{36DF454C-5FBA-414D-B145-C0BACCD87582}" destId="{0B35CF6A-285B-40CD-881E-C4B68C461BCC}" srcOrd="2" destOrd="0" presId="urn:microsoft.com/office/officeart/2018/2/layout/IconLabelList"/>
    <dgm:cxn modelId="{7A9F9E04-0029-4954-BB1F-5564FCB2BB5E}" type="presParOf" srcId="{1102BF37-1258-4B3F-ABF9-BC7EA86BF5EF}" destId="{4DFC1549-4FF0-40D4-BA7E-903A442156B4}" srcOrd="5" destOrd="0" presId="urn:microsoft.com/office/officeart/2018/2/layout/IconLabelList"/>
    <dgm:cxn modelId="{D6A4F828-EEC2-4CC1-81A1-2FBD6C12D568}" type="presParOf" srcId="{1102BF37-1258-4B3F-ABF9-BC7EA86BF5EF}" destId="{6542AC7F-1905-4869-B35B-9051DDA599CC}" srcOrd="6" destOrd="0" presId="urn:microsoft.com/office/officeart/2018/2/layout/IconLabelList"/>
    <dgm:cxn modelId="{3FC5C48A-66C3-4DDA-81A4-8E310CC7DF9B}" type="presParOf" srcId="{6542AC7F-1905-4869-B35B-9051DDA599CC}" destId="{8658C034-C21F-4155-8F67-3540F50064FD}" srcOrd="0" destOrd="0" presId="urn:microsoft.com/office/officeart/2018/2/layout/IconLabelList"/>
    <dgm:cxn modelId="{452A264D-9857-4B38-B3F5-7DE2B5898A29}" type="presParOf" srcId="{6542AC7F-1905-4869-B35B-9051DDA599CC}" destId="{2330807A-746F-4A5F-9C87-0264AC5F7002}" srcOrd="1" destOrd="0" presId="urn:microsoft.com/office/officeart/2018/2/layout/IconLabelList"/>
    <dgm:cxn modelId="{18259FBB-FD5D-4C25-BA46-87CFB669AEA7}" type="presParOf" srcId="{6542AC7F-1905-4869-B35B-9051DDA599CC}" destId="{33711326-B709-4C0E-9525-4EE8CB51478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3E6A8C-7130-4B08-9260-62D706B6AE33}" type="doc">
      <dgm:prSet loTypeId="urn:microsoft.com/office/officeart/2018/2/layout/Icon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C402A88E-2979-4AE5-A44F-26BDC37E9FDB}">
      <dgm:prSet/>
      <dgm:spPr/>
      <dgm:t>
        <a:bodyPr/>
        <a:lstStyle/>
        <a:p>
          <a:r>
            <a:rPr lang="de-CH"/>
            <a:t>How can we track Zumi’s movement without a GPS?</a:t>
          </a:r>
          <a:endParaRPr lang="en-US"/>
        </a:p>
      </dgm:t>
    </dgm:pt>
    <dgm:pt modelId="{8FBF0C74-BD87-4BAA-A98B-CE51FDD3D80F}" type="parTrans" cxnId="{FE05D210-AD2F-4220-8CFA-A4265312FDB3}">
      <dgm:prSet/>
      <dgm:spPr/>
      <dgm:t>
        <a:bodyPr/>
        <a:lstStyle/>
        <a:p>
          <a:endParaRPr lang="en-US"/>
        </a:p>
      </dgm:t>
    </dgm:pt>
    <dgm:pt modelId="{9DAD33C5-8DF8-4865-8660-675DC2C2CBD4}" type="sibTrans" cxnId="{FE05D210-AD2F-4220-8CFA-A4265312FDB3}">
      <dgm:prSet/>
      <dgm:spPr/>
      <dgm:t>
        <a:bodyPr/>
        <a:lstStyle/>
        <a:p>
          <a:endParaRPr lang="en-US"/>
        </a:p>
      </dgm:t>
    </dgm:pt>
    <dgm:pt modelId="{0783C90C-7BFF-4A09-82F4-83B35C473931}">
      <dgm:prSet/>
      <dgm:spPr/>
      <dgm:t>
        <a:bodyPr/>
        <a:lstStyle/>
        <a:p>
          <a:r>
            <a:rPr lang="de-CH" dirty="0"/>
            <a:t>Output: </a:t>
          </a:r>
          <a:r>
            <a:rPr lang="de-CH" dirty="0" err="1"/>
            <a:t>Map</a:t>
          </a:r>
          <a:r>
            <a:rPr lang="de-CH" dirty="0"/>
            <a:t> and total </a:t>
          </a:r>
          <a:r>
            <a:rPr lang="de-CH" dirty="0" err="1"/>
            <a:t>distance</a:t>
          </a:r>
          <a:r>
            <a:rPr lang="de-CH" dirty="0"/>
            <a:t> </a:t>
          </a:r>
          <a:r>
            <a:rPr lang="de-CH" dirty="0" err="1"/>
            <a:t>travelled</a:t>
          </a:r>
          <a:endParaRPr lang="en-US" dirty="0"/>
        </a:p>
      </dgm:t>
    </dgm:pt>
    <dgm:pt modelId="{0BFD1D45-C801-4B53-B8D9-5D99D9827085}" type="parTrans" cxnId="{B2ADB2F8-EA5B-4800-9E71-07C66E5881AD}">
      <dgm:prSet/>
      <dgm:spPr/>
      <dgm:t>
        <a:bodyPr/>
        <a:lstStyle/>
        <a:p>
          <a:endParaRPr lang="en-US"/>
        </a:p>
      </dgm:t>
    </dgm:pt>
    <dgm:pt modelId="{2E3AAE90-444D-4262-8585-BF71996AABE7}" type="sibTrans" cxnId="{B2ADB2F8-EA5B-4800-9E71-07C66E5881AD}">
      <dgm:prSet/>
      <dgm:spPr/>
      <dgm:t>
        <a:bodyPr/>
        <a:lstStyle/>
        <a:p>
          <a:endParaRPr lang="en-US"/>
        </a:p>
      </dgm:t>
    </dgm:pt>
    <dgm:pt modelId="{AAB8F6D4-CBBA-4587-AD6D-F6ED2A4FC6FC}" type="pres">
      <dgm:prSet presAssocID="{553E6A8C-7130-4B08-9260-62D706B6AE33}" presName="root" presStyleCnt="0">
        <dgm:presLayoutVars>
          <dgm:dir/>
          <dgm:resizeHandles val="exact"/>
        </dgm:presLayoutVars>
      </dgm:prSet>
      <dgm:spPr/>
    </dgm:pt>
    <dgm:pt modelId="{9FCB8F32-D237-4770-A54E-4891A834C980}" type="pres">
      <dgm:prSet presAssocID="{C402A88E-2979-4AE5-A44F-26BDC37E9FDB}" presName="compNode" presStyleCnt="0"/>
      <dgm:spPr/>
    </dgm:pt>
    <dgm:pt modelId="{9A1F5837-624F-4DF3-94F7-4311FF9E4DE9}" type="pres">
      <dgm:prSet presAssocID="{C402A88E-2979-4AE5-A44F-26BDC37E9FD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ompass"/>
        </a:ext>
      </dgm:extLst>
    </dgm:pt>
    <dgm:pt modelId="{5BFBDA6D-5EC5-41A1-9614-353ED1370BD4}" type="pres">
      <dgm:prSet presAssocID="{C402A88E-2979-4AE5-A44F-26BDC37E9FDB}" presName="spaceRect" presStyleCnt="0"/>
      <dgm:spPr/>
    </dgm:pt>
    <dgm:pt modelId="{98C48B6A-EF52-458A-A5E6-D7156CFE773F}" type="pres">
      <dgm:prSet presAssocID="{C402A88E-2979-4AE5-A44F-26BDC37E9FDB}" presName="textRect" presStyleLbl="revTx" presStyleIdx="0" presStyleCnt="2">
        <dgm:presLayoutVars>
          <dgm:chMax val="1"/>
          <dgm:chPref val="1"/>
        </dgm:presLayoutVars>
      </dgm:prSet>
      <dgm:spPr/>
    </dgm:pt>
    <dgm:pt modelId="{082D7317-ED69-4DD8-A8D9-14175419A9D0}" type="pres">
      <dgm:prSet presAssocID="{9DAD33C5-8DF8-4865-8660-675DC2C2CBD4}" presName="sibTrans" presStyleCnt="0"/>
      <dgm:spPr/>
    </dgm:pt>
    <dgm:pt modelId="{4D3D4569-606F-4D48-BBFB-D7717CB09CF9}" type="pres">
      <dgm:prSet presAssocID="{0783C90C-7BFF-4A09-82F4-83B35C473931}" presName="compNode" presStyleCnt="0"/>
      <dgm:spPr/>
    </dgm:pt>
    <dgm:pt modelId="{E5D82B6F-1CE7-4DF1-8B4E-C9582E3C459B}" type="pres">
      <dgm:prSet presAssocID="{0783C90C-7BFF-4A09-82F4-83B35C473931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ierung"/>
        </a:ext>
      </dgm:extLst>
    </dgm:pt>
    <dgm:pt modelId="{C82A2256-CE2E-4648-BEEC-137180F7343D}" type="pres">
      <dgm:prSet presAssocID="{0783C90C-7BFF-4A09-82F4-83B35C473931}" presName="spaceRect" presStyleCnt="0"/>
      <dgm:spPr/>
    </dgm:pt>
    <dgm:pt modelId="{0F5CE8B3-D4A3-48AC-ADF4-F985DBF63606}" type="pres">
      <dgm:prSet presAssocID="{0783C90C-7BFF-4A09-82F4-83B35C473931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FE05D210-AD2F-4220-8CFA-A4265312FDB3}" srcId="{553E6A8C-7130-4B08-9260-62D706B6AE33}" destId="{C402A88E-2979-4AE5-A44F-26BDC37E9FDB}" srcOrd="0" destOrd="0" parTransId="{8FBF0C74-BD87-4BAA-A98B-CE51FDD3D80F}" sibTransId="{9DAD33C5-8DF8-4865-8660-675DC2C2CBD4}"/>
    <dgm:cxn modelId="{587675D5-A5A4-4705-A6FD-7E20EB23A045}" type="presOf" srcId="{0783C90C-7BFF-4A09-82F4-83B35C473931}" destId="{0F5CE8B3-D4A3-48AC-ADF4-F985DBF63606}" srcOrd="0" destOrd="0" presId="urn:microsoft.com/office/officeart/2018/2/layout/IconLabelList"/>
    <dgm:cxn modelId="{3FC28CDB-B20A-4FEF-BF14-83ABACDC298B}" type="presOf" srcId="{C402A88E-2979-4AE5-A44F-26BDC37E9FDB}" destId="{98C48B6A-EF52-458A-A5E6-D7156CFE773F}" srcOrd="0" destOrd="0" presId="urn:microsoft.com/office/officeart/2018/2/layout/IconLabelList"/>
    <dgm:cxn modelId="{5F400CEB-E67D-46B7-82AE-40961DDD4C29}" type="presOf" srcId="{553E6A8C-7130-4B08-9260-62D706B6AE33}" destId="{AAB8F6D4-CBBA-4587-AD6D-F6ED2A4FC6FC}" srcOrd="0" destOrd="0" presId="urn:microsoft.com/office/officeart/2018/2/layout/IconLabelList"/>
    <dgm:cxn modelId="{B2ADB2F8-EA5B-4800-9E71-07C66E5881AD}" srcId="{553E6A8C-7130-4B08-9260-62D706B6AE33}" destId="{0783C90C-7BFF-4A09-82F4-83B35C473931}" srcOrd="1" destOrd="0" parTransId="{0BFD1D45-C801-4B53-B8D9-5D99D9827085}" sibTransId="{2E3AAE90-444D-4262-8585-BF71996AABE7}"/>
    <dgm:cxn modelId="{58D475B9-7E00-4D76-B3B4-FB0105E61B21}" type="presParOf" srcId="{AAB8F6D4-CBBA-4587-AD6D-F6ED2A4FC6FC}" destId="{9FCB8F32-D237-4770-A54E-4891A834C980}" srcOrd="0" destOrd="0" presId="urn:microsoft.com/office/officeart/2018/2/layout/IconLabelList"/>
    <dgm:cxn modelId="{D2884F45-F1C8-47C0-96B3-99AB1F1F1B36}" type="presParOf" srcId="{9FCB8F32-D237-4770-A54E-4891A834C980}" destId="{9A1F5837-624F-4DF3-94F7-4311FF9E4DE9}" srcOrd="0" destOrd="0" presId="urn:microsoft.com/office/officeart/2018/2/layout/IconLabelList"/>
    <dgm:cxn modelId="{A26CBEFC-5B34-4572-A99B-54A191A5B9F0}" type="presParOf" srcId="{9FCB8F32-D237-4770-A54E-4891A834C980}" destId="{5BFBDA6D-5EC5-41A1-9614-353ED1370BD4}" srcOrd="1" destOrd="0" presId="urn:microsoft.com/office/officeart/2018/2/layout/IconLabelList"/>
    <dgm:cxn modelId="{7D5D5DA5-88BC-4DD0-AFB8-6111AE32B21C}" type="presParOf" srcId="{9FCB8F32-D237-4770-A54E-4891A834C980}" destId="{98C48B6A-EF52-458A-A5E6-D7156CFE773F}" srcOrd="2" destOrd="0" presId="urn:microsoft.com/office/officeart/2018/2/layout/IconLabelList"/>
    <dgm:cxn modelId="{27FB0D5A-60C1-47A7-AE10-3BEF786E4BB9}" type="presParOf" srcId="{AAB8F6D4-CBBA-4587-AD6D-F6ED2A4FC6FC}" destId="{082D7317-ED69-4DD8-A8D9-14175419A9D0}" srcOrd="1" destOrd="0" presId="urn:microsoft.com/office/officeart/2018/2/layout/IconLabelList"/>
    <dgm:cxn modelId="{B8A077F6-9975-4FCD-BCDD-DB79D24EBDB4}" type="presParOf" srcId="{AAB8F6D4-CBBA-4587-AD6D-F6ED2A4FC6FC}" destId="{4D3D4569-606F-4D48-BBFB-D7717CB09CF9}" srcOrd="2" destOrd="0" presId="urn:microsoft.com/office/officeart/2018/2/layout/IconLabelList"/>
    <dgm:cxn modelId="{8769E7B6-9920-4454-AF31-76845F780C0B}" type="presParOf" srcId="{4D3D4569-606F-4D48-BBFB-D7717CB09CF9}" destId="{E5D82B6F-1CE7-4DF1-8B4E-C9582E3C459B}" srcOrd="0" destOrd="0" presId="urn:microsoft.com/office/officeart/2018/2/layout/IconLabelList"/>
    <dgm:cxn modelId="{EE9C1123-69FC-4C46-9D63-A0F304B82211}" type="presParOf" srcId="{4D3D4569-606F-4D48-BBFB-D7717CB09CF9}" destId="{C82A2256-CE2E-4648-BEEC-137180F7343D}" srcOrd="1" destOrd="0" presId="urn:microsoft.com/office/officeart/2018/2/layout/IconLabelList"/>
    <dgm:cxn modelId="{892BD915-6804-4E82-9566-6A46694274A1}" type="presParOf" srcId="{4D3D4569-606F-4D48-BBFB-D7717CB09CF9}" destId="{0F5CE8B3-D4A3-48AC-ADF4-F985DBF6360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E95E67-2FA2-4A1B-A4A8-F093D78500A6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4189E4D-94D2-4E52-B735-36C211427EE8}">
      <dgm:prSet/>
      <dgm:spPr/>
      <dgm:t>
        <a:bodyPr/>
        <a:lstStyle/>
        <a:p>
          <a:r>
            <a:rPr lang="de-CH" dirty="0" err="1"/>
            <a:t>Using</a:t>
          </a:r>
          <a:r>
            <a:rPr lang="de-CH" dirty="0"/>
            <a:t> </a:t>
          </a:r>
          <a:r>
            <a:rPr lang="de-CH" dirty="0" err="1"/>
            <a:t>seconds</a:t>
          </a:r>
          <a:r>
            <a:rPr lang="de-CH" dirty="0"/>
            <a:t> </a:t>
          </a:r>
          <a:r>
            <a:rPr lang="de-CH" dirty="0" err="1"/>
            <a:t>as</a:t>
          </a:r>
          <a:r>
            <a:rPr lang="de-CH" dirty="0"/>
            <a:t> a </a:t>
          </a:r>
          <a:r>
            <a:rPr lang="de-CH" dirty="0" err="1"/>
            <a:t>unit</a:t>
          </a:r>
          <a:endParaRPr lang="en-US" dirty="0"/>
        </a:p>
      </dgm:t>
    </dgm:pt>
    <dgm:pt modelId="{1A3A423E-2474-4930-AB27-8285F97E23B3}" type="parTrans" cxnId="{CB6A883A-5073-4082-AF50-68EA632BC924}">
      <dgm:prSet/>
      <dgm:spPr/>
      <dgm:t>
        <a:bodyPr/>
        <a:lstStyle/>
        <a:p>
          <a:endParaRPr lang="en-US"/>
        </a:p>
      </dgm:t>
    </dgm:pt>
    <dgm:pt modelId="{65F80922-186F-411A-AD26-2FF5A843BED9}" type="sibTrans" cxnId="{CB6A883A-5073-4082-AF50-68EA632BC924}">
      <dgm:prSet/>
      <dgm:spPr/>
      <dgm:t>
        <a:bodyPr/>
        <a:lstStyle/>
        <a:p>
          <a:endParaRPr lang="en-US"/>
        </a:p>
      </dgm:t>
    </dgm:pt>
    <dgm:pt modelId="{26F8680D-D967-4D0F-A0B2-519605108558}">
      <dgm:prSet/>
      <dgm:spPr/>
      <dgm:t>
        <a:bodyPr/>
        <a:lstStyle/>
        <a:p>
          <a:r>
            <a:rPr lang="de-CH" dirty="0"/>
            <a:t>Game </a:t>
          </a:r>
          <a:r>
            <a:rPr lang="de-CH" dirty="0" err="1"/>
            <a:t>of</a:t>
          </a:r>
          <a:r>
            <a:rPr lang="de-CH" dirty="0"/>
            <a:t> Life </a:t>
          </a:r>
          <a:r>
            <a:rPr lang="de-CH" dirty="0" err="1"/>
            <a:t>inspired</a:t>
          </a:r>
          <a:r>
            <a:rPr lang="de-CH" dirty="0"/>
            <a:t> </a:t>
          </a:r>
          <a:r>
            <a:rPr lang="de-CH" dirty="0" err="1"/>
            <a:t>grid</a:t>
          </a:r>
          <a:endParaRPr lang="en-US" dirty="0"/>
        </a:p>
      </dgm:t>
    </dgm:pt>
    <dgm:pt modelId="{B2FEBC2A-42B1-409A-9F7A-D5BB9AF6626D}" type="parTrans" cxnId="{F1D128C9-2FF9-4E37-823A-1BB44F279FC0}">
      <dgm:prSet/>
      <dgm:spPr/>
      <dgm:t>
        <a:bodyPr/>
        <a:lstStyle/>
        <a:p>
          <a:endParaRPr lang="en-US"/>
        </a:p>
      </dgm:t>
    </dgm:pt>
    <dgm:pt modelId="{0353FD8F-46A3-4229-8102-C755F065B39D}" type="sibTrans" cxnId="{F1D128C9-2FF9-4E37-823A-1BB44F279FC0}">
      <dgm:prSet/>
      <dgm:spPr/>
      <dgm:t>
        <a:bodyPr/>
        <a:lstStyle/>
        <a:p>
          <a:endParaRPr lang="en-US"/>
        </a:p>
      </dgm:t>
    </dgm:pt>
    <dgm:pt modelId="{3F145EEF-7C1A-41C5-9CC6-37B49803FD57}">
      <dgm:prSet/>
      <dgm:spPr/>
      <dgm:t>
        <a:bodyPr/>
        <a:lstStyle/>
        <a:p>
          <a:r>
            <a:rPr lang="de-CH" dirty="0" err="1"/>
            <a:t>Extracting</a:t>
          </a:r>
          <a:r>
            <a:rPr lang="de-CH" dirty="0"/>
            <a:t> </a:t>
          </a:r>
          <a:r>
            <a:rPr lang="de-CH" dirty="0" err="1"/>
            <a:t>movement</a:t>
          </a:r>
          <a:r>
            <a:rPr lang="de-CH" dirty="0"/>
            <a:t> </a:t>
          </a:r>
          <a:r>
            <a:rPr lang="de-CH" dirty="0" err="1"/>
            <a:t>pairs</a:t>
          </a:r>
          <a:r>
            <a:rPr lang="de-CH" dirty="0"/>
            <a:t> </a:t>
          </a:r>
          <a:r>
            <a:rPr lang="de-CH" dirty="0" err="1"/>
            <a:t>using</a:t>
          </a:r>
          <a:r>
            <a:rPr lang="de-CH" dirty="0"/>
            <a:t> </a:t>
          </a:r>
          <a:r>
            <a:rPr lang="de-CH" dirty="0" err="1"/>
            <a:t>our</a:t>
          </a:r>
          <a:r>
            <a:rPr lang="de-CH" dirty="0"/>
            <a:t> log </a:t>
          </a:r>
          <a:r>
            <a:rPr lang="de-CH" dirty="0" err="1"/>
            <a:t>events</a:t>
          </a:r>
          <a:endParaRPr lang="en-US" dirty="0"/>
        </a:p>
      </dgm:t>
    </dgm:pt>
    <dgm:pt modelId="{5B9DAB77-89BC-4159-A189-484BD6EAE58D}" type="parTrans" cxnId="{034EC4B9-B132-4E76-B1C7-04A17DC1AFAC}">
      <dgm:prSet/>
      <dgm:spPr/>
      <dgm:t>
        <a:bodyPr/>
        <a:lstStyle/>
        <a:p>
          <a:endParaRPr lang="en-US"/>
        </a:p>
      </dgm:t>
    </dgm:pt>
    <dgm:pt modelId="{463498A7-3782-4CF7-9848-915289A791C4}" type="sibTrans" cxnId="{034EC4B9-B132-4E76-B1C7-04A17DC1AFAC}">
      <dgm:prSet/>
      <dgm:spPr/>
      <dgm:t>
        <a:bodyPr/>
        <a:lstStyle/>
        <a:p>
          <a:endParaRPr lang="en-US"/>
        </a:p>
      </dgm:t>
    </dgm:pt>
    <dgm:pt modelId="{9BC68A80-1227-49EE-AA86-50B44AFE69AC}">
      <dgm:prSet/>
      <dgm:spPr/>
      <dgm:t>
        <a:bodyPr/>
        <a:lstStyle/>
        <a:p>
          <a:r>
            <a:rPr lang="de-CH" dirty="0" err="1"/>
            <a:t>Updating</a:t>
          </a:r>
          <a:r>
            <a:rPr lang="de-CH" dirty="0"/>
            <a:t> </a:t>
          </a:r>
          <a:r>
            <a:rPr lang="de-CH" dirty="0" err="1"/>
            <a:t>grid</a:t>
          </a:r>
          <a:endParaRPr lang="en-US" dirty="0"/>
        </a:p>
      </dgm:t>
    </dgm:pt>
    <dgm:pt modelId="{E3B3755E-1C7D-47A7-80B6-5AC2501B2171}" type="parTrans" cxnId="{8BAD0604-BC4E-49C6-BCEB-7BC7ABB63AC9}">
      <dgm:prSet/>
      <dgm:spPr/>
      <dgm:t>
        <a:bodyPr/>
        <a:lstStyle/>
        <a:p>
          <a:endParaRPr lang="en-US"/>
        </a:p>
      </dgm:t>
    </dgm:pt>
    <dgm:pt modelId="{B88D2FC9-47C6-428A-8AE6-FB4E4B2F16AF}" type="sibTrans" cxnId="{8BAD0604-BC4E-49C6-BCEB-7BC7ABB63AC9}">
      <dgm:prSet/>
      <dgm:spPr/>
      <dgm:t>
        <a:bodyPr/>
        <a:lstStyle/>
        <a:p>
          <a:endParaRPr lang="en-US"/>
        </a:p>
      </dgm:t>
    </dgm:pt>
    <dgm:pt modelId="{4922A43C-5D99-4510-9A68-366A799B980D}">
      <dgm:prSet/>
      <dgm:spPr/>
      <dgm:t>
        <a:bodyPr/>
        <a:lstStyle/>
        <a:p>
          <a:r>
            <a:rPr lang="de-CH"/>
            <a:t>Exporting plot</a:t>
          </a:r>
          <a:endParaRPr lang="en-US"/>
        </a:p>
      </dgm:t>
    </dgm:pt>
    <dgm:pt modelId="{B30131E9-7AA9-4B18-8B1E-27484FA52119}" type="parTrans" cxnId="{C638A06D-B820-4965-A1D3-778DEFE9A8CF}">
      <dgm:prSet/>
      <dgm:spPr/>
      <dgm:t>
        <a:bodyPr/>
        <a:lstStyle/>
        <a:p>
          <a:endParaRPr lang="en-US"/>
        </a:p>
      </dgm:t>
    </dgm:pt>
    <dgm:pt modelId="{273B2A8A-E56B-403D-B9DF-84596E0226A8}" type="sibTrans" cxnId="{C638A06D-B820-4965-A1D3-778DEFE9A8CF}">
      <dgm:prSet/>
      <dgm:spPr/>
      <dgm:t>
        <a:bodyPr/>
        <a:lstStyle/>
        <a:p>
          <a:endParaRPr lang="en-US"/>
        </a:p>
      </dgm:t>
    </dgm:pt>
    <dgm:pt modelId="{DB3D6825-B442-4C3C-8E54-57D9D469CE95}" type="pres">
      <dgm:prSet presAssocID="{31E95E67-2FA2-4A1B-A4A8-F093D78500A6}" presName="Name0" presStyleCnt="0">
        <dgm:presLayoutVars>
          <dgm:dir/>
          <dgm:resizeHandles val="exact"/>
        </dgm:presLayoutVars>
      </dgm:prSet>
      <dgm:spPr/>
    </dgm:pt>
    <dgm:pt modelId="{D8B3D397-9CBA-4C37-9EE5-991F87CC8CB7}" type="pres">
      <dgm:prSet presAssocID="{26F8680D-D967-4D0F-A0B2-519605108558}" presName="node" presStyleLbl="node1" presStyleIdx="0" presStyleCnt="5">
        <dgm:presLayoutVars>
          <dgm:bulletEnabled val="1"/>
        </dgm:presLayoutVars>
      </dgm:prSet>
      <dgm:spPr/>
    </dgm:pt>
    <dgm:pt modelId="{3ED9B30D-9FDA-43A3-B6D7-E8F83D96C117}" type="pres">
      <dgm:prSet presAssocID="{0353FD8F-46A3-4229-8102-C755F065B39D}" presName="sibTrans" presStyleLbl="sibTrans2D1" presStyleIdx="0" presStyleCnt="4"/>
      <dgm:spPr/>
    </dgm:pt>
    <dgm:pt modelId="{51532ABA-1E82-4609-8E65-3018F1A59AB6}" type="pres">
      <dgm:prSet presAssocID="{0353FD8F-46A3-4229-8102-C755F065B39D}" presName="connectorText" presStyleLbl="sibTrans2D1" presStyleIdx="0" presStyleCnt="4"/>
      <dgm:spPr/>
    </dgm:pt>
    <dgm:pt modelId="{53F8C7DA-D8F0-4CCB-9FF1-9F00FCFCFA3E}" type="pres">
      <dgm:prSet presAssocID="{14189E4D-94D2-4E52-B735-36C211427EE8}" presName="node" presStyleLbl="node1" presStyleIdx="1" presStyleCnt="5">
        <dgm:presLayoutVars>
          <dgm:bulletEnabled val="1"/>
        </dgm:presLayoutVars>
      </dgm:prSet>
      <dgm:spPr/>
    </dgm:pt>
    <dgm:pt modelId="{334676BB-6500-46A9-87BA-6CA2C259ED40}" type="pres">
      <dgm:prSet presAssocID="{65F80922-186F-411A-AD26-2FF5A843BED9}" presName="sibTrans" presStyleLbl="sibTrans2D1" presStyleIdx="1" presStyleCnt="4"/>
      <dgm:spPr/>
    </dgm:pt>
    <dgm:pt modelId="{FE0DAD2B-B1F0-4966-8F57-C47B5BA3E37B}" type="pres">
      <dgm:prSet presAssocID="{65F80922-186F-411A-AD26-2FF5A843BED9}" presName="connectorText" presStyleLbl="sibTrans2D1" presStyleIdx="1" presStyleCnt="4"/>
      <dgm:spPr/>
    </dgm:pt>
    <dgm:pt modelId="{3CB966F2-0BA1-4671-A466-F8D04AD30510}" type="pres">
      <dgm:prSet presAssocID="{3F145EEF-7C1A-41C5-9CC6-37B49803FD57}" presName="node" presStyleLbl="node1" presStyleIdx="2" presStyleCnt="5">
        <dgm:presLayoutVars>
          <dgm:bulletEnabled val="1"/>
        </dgm:presLayoutVars>
      </dgm:prSet>
      <dgm:spPr/>
    </dgm:pt>
    <dgm:pt modelId="{66B9ADD5-D5C8-4275-A005-06980003F50A}" type="pres">
      <dgm:prSet presAssocID="{463498A7-3782-4CF7-9848-915289A791C4}" presName="sibTrans" presStyleLbl="sibTrans2D1" presStyleIdx="2" presStyleCnt="4"/>
      <dgm:spPr/>
    </dgm:pt>
    <dgm:pt modelId="{C8918B19-A2E2-47EA-91EF-FBDF7D6B92CC}" type="pres">
      <dgm:prSet presAssocID="{463498A7-3782-4CF7-9848-915289A791C4}" presName="connectorText" presStyleLbl="sibTrans2D1" presStyleIdx="2" presStyleCnt="4"/>
      <dgm:spPr/>
    </dgm:pt>
    <dgm:pt modelId="{F8D5D638-1275-4F89-8455-7BE1C88E8CBD}" type="pres">
      <dgm:prSet presAssocID="{9BC68A80-1227-49EE-AA86-50B44AFE69AC}" presName="node" presStyleLbl="node1" presStyleIdx="3" presStyleCnt="5">
        <dgm:presLayoutVars>
          <dgm:bulletEnabled val="1"/>
        </dgm:presLayoutVars>
      </dgm:prSet>
      <dgm:spPr/>
    </dgm:pt>
    <dgm:pt modelId="{8B7B45D7-B9DB-4CF6-A167-8BB0DDC73C05}" type="pres">
      <dgm:prSet presAssocID="{B88D2FC9-47C6-428A-8AE6-FB4E4B2F16AF}" presName="sibTrans" presStyleLbl="sibTrans2D1" presStyleIdx="3" presStyleCnt="4"/>
      <dgm:spPr/>
    </dgm:pt>
    <dgm:pt modelId="{85D44BFA-DCDA-4A10-BD28-B84AFE5863C2}" type="pres">
      <dgm:prSet presAssocID="{B88D2FC9-47C6-428A-8AE6-FB4E4B2F16AF}" presName="connectorText" presStyleLbl="sibTrans2D1" presStyleIdx="3" presStyleCnt="4"/>
      <dgm:spPr/>
    </dgm:pt>
    <dgm:pt modelId="{6B62FDC2-E333-49E0-97ED-E8C1BD41595B}" type="pres">
      <dgm:prSet presAssocID="{4922A43C-5D99-4510-9A68-366A799B980D}" presName="node" presStyleLbl="node1" presStyleIdx="4" presStyleCnt="5">
        <dgm:presLayoutVars>
          <dgm:bulletEnabled val="1"/>
        </dgm:presLayoutVars>
      </dgm:prSet>
      <dgm:spPr/>
    </dgm:pt>
  </dgm:ptLst>
  <dgm:cxnLst>
    <dgm:cxn modelId="{8BAD0604-BC4E-49C6-BCEB-7BC7ABB63AC9}" srcId="{31E95E67-2FA2-4A1B-A4A8-F093D78500A6}" destId="{9BC68A80-1227-49EE-AA86-50B44AFE69AC}" srcOrd="3" destOrd="0" parTransId="{E3B3755E-1C7D-47A7-80B6-5AC2501B2171}" sibTransId="{B88D2FC9-47C6-428A-8AE6-FB4E4B2F16AF}"/>
    <dgm:cxn modelId="{9208A71E-CA4E-4A4C-B2E1-22C449695D1D}" type="presOf" srcId="{3F145EEF-7C1A-41C5-9CC6-37B49803FD57}" destId="{3CB966F2-0BA1-4671-A466-F8D04AD30510}" srcOrd="0" destOrd="0" presId="urn:microsoft.com/office/officeart/2005/8/layout/process1"/>
    <dgm:cxn modelId="{AA19782A-9305-4998-AF40-B3273CA69085}" type="presOf" srcId="{65F80922-186F-411A-AD26-2FF5A843BED9}" destId="{334676BB-6500-46A9-87BA-6CA2C259ED40}" srcOrd="0" destOrd="0" presId="urn:microsoft.com/office/officeart/2005/8/layout/process1"/>
    <dgm:cxn modelId="{CB6A883A-5073-4082-AF50-68EA632BC924}" srcId="{31E95E67-2FA2-4A1B-A4A8-F093D78500A6}" destId="{14189E4D-94D2-4E52-B735-36C211427EE8}" srcOrd="1" destOrd="0" parTransId="{1A3A423E-2474-4930-AB27-8285F97E23B3}" sibTransId="{65F80922-186F-411A-AD26-2FF5A843BED9}"/>
    <dgm:cxn modelId="{85C97A42-54F6-4B96-8590-BD1B40D7B65C}" type="presOf" srcId="{26F8680D-D967-4D0F-A0B2-519605108558}" destId="{D8B3D397-9CBA-4C37-9EE5-991F87CC8CB7}" srcOrd="0" destOrd="0" presId="urn:microsoft.com/office/officeart/2005/8/layout/process1"/>
    <dgm:cxn modelId="{E1497269-C1E1-404D-91E4-62004938C27A}" type="presOf" srcId="{4922A43C-5D99-4510-9A68-366A799B980D}" destId="{6B62FDC2-E333-49E0-97ED-E8C1BD41595B}" srcOrd="0" destOrd="0" presId="urn:microsoft.com/office/officeart/2005/8/layout/process1"/>
    <dgm:cxn modelId="{6515614C-86C2-4683-9C41-D736802F952F}" type="presOf" srcId="{9BC68A80-1227-49EE-AA86-50B44AFE69AC}" destId="{F8D5D638-1275-4F89-8455-7BE1C88E8CBD}" srcOrd="0" destOrd="0" presId="urn:microsoft.com/office/officeart/2005/8/layout/process1"/>
    <dgm:cxn modelId="{E8877D4D-15B0-4364-BDC0-964AA5C8D711}" type="presOf" srcId="{0353FD8F-46A3-4229-8102-C755F065B39D}" destId="{3ED9B30D-9FDA-43A3-B6D7-E8F83D96C117}" srcOrd="0" destOrd="0" presId="urn:microsoft.com/office/officeart/2005/8/layout/process1"/>
    <dgm:cxn modelId="{C638A06D-B820-4965-A1D3-778DEFE9A8CF}" srcId="{31E95E67-2FA2-4A1B-A4A8-F093D78500A6}" destId="{4922A43C-5D99-4510-9A68-366A799B980D}" srcOrd="4" destOrd="0" parTransId="{B30131E9-7AA9-4B18-8B1E-27484FA52119}" sibTransId="{273B2A8A-E56B-403D-B9DF-84596E0226A8}"/>
    <dgm:cxn modelId="{4966F07B-0205-40DA-9BF1-1AF95361EF05}" type="presOf" srcId="{463498A7-3782-4CF7-9848-915289A791C4}" destId="{C8918B19-A2E2-47EA-91EF-FBDF7D6B92CC}" srcOrd="1" destOrd="0" presId="urn:microsoft.com/office/officeart/2005/8/layout/process1"/>
    <dgm:cxn modelId="{60948080-4225-4D2D-A03E-510EBA3380D9}" type="presOf" srcId="{B88D2FC9-47C6-428A-8AE6-FB4E4B2F16AF}" destId="{8B7B45D7-B9DB-4CF6-A167-8BB0DDC73C05}" srcOrd="0" destOrd="0" presId="urn:microsoft.com/office/officeart/2005/8/layout/process1"/>
    <dgm:cxn modelId="{F82F808A-06DF-4DB0-B58C-8D6249823996}" type="presOf" srcId="{B88D2FC9-47C6-428A-8AE6-FB4E4B2F16AF}" destId="{85D44BFA-DCDA-4A10-BD28-B84AFE5863C2}" srcOrd="1" destOrd="0" presId="urn:microsoft.com/office/officeart/2005/8/layout/process1"/>
    <dgm:cxn modelId="{034EC4B9-B132-4E76-B1C7-04A17DC1AFAC}" srcId="{31E95E67-2FA2-4A1B-A4A8-F093D78500A6}" destId="{3F145EEF-7C1A-41C5-9CC6-37B49803FD57}" srcOrd="2" destOrd="0" parTransId="{5B9DAB77-89BC-4159-A189-484BD6EAE58D}" sibTransId="{463498A7-3782-4CF7-9848-915289A791C4}"/>
    <dgm:cxn modelId="{89956DC8-1CE8-4298-B61A-8D883672252A}" type="presOf" srcId="{31E95E67-2FA2-4A1B-A4A8-F093D78500A6}" destId="{DB3D6825-B442-4C3C-8E54-57D9D469CE95}" srcOrd="0" destOrd="0" presId="urn:microsoft.com/office/officeart/2005/8/layout/process1"/>
    <dgm:cxn modelId="{BA47ABC8-C0A5-4C64-87E6-57B1DB554476}" type="presOf" srcId="{14189E4D-94D2-4E52-B735-36C211427EE8}" destId="{53F8C7DA-D8F0-4CCB-9FF1-9F00FCFCFA3E}" srcOrd="0" destOrd="0" presId="urn:microsoft.com/office/officeart/2005/8/layout/process1"/>
    <dgm:cxn modelId="{F1D128C9-2FF9-4E37-823A-1BB44F279FC0}" srcId="{31E95E67-2FA2-4A1B-A4A8-F093D78500A6}" destId="{26F8680D-D967-4D0F-A0B2-519605108558}" srcOrd="0" destOrd="0" parTransId="{B2FEBC2A-42B1-409A-9F7A-D5BB9AF6626D}" sibTransId="{0353FD8F-46A3-4229-8102-C755F065B39D}"/>
    <dgm:cxn modelId="{5D0746D8-1C7D-4C1E-806F-147F99BD9F8C}" type="presOf" srcId="{0353FD8F-46A3-4229-8102-C755F065B39D}" destId="{51532ABA-1E82-4609-8E65-3018F1A59AB6}" srcOrd="1" destOrd="0" presId="urn:microsoft.com/office/officeart/2005/8/layout/process1"/>
    <dgm:cxn modelId="{711FE1E3-1249-4EF2-A4FB-37283E23CDE8}" type="presOf" srcId="{65F80922-186F-411A-AD26-2FF5A843BED9}" destId="{FE0DAD2B-B1F0-4966-8F57-C47B5BA3E37B}" srcOrd="1" destOrd="0" presId="urn:microsoft.com/office/officeart/2005/8/layout/process1"/>
    <dgm:cxn modelId="{15B866ED-D764-4D9A-92B3-DB758F2EC38D}" type="presOf" srcId="{463498A7-3782-4CF7-9848-915289A791C4}" destId="{66B9ADD5-D5C8-4275-A005-06980003F50A}" srcOrd="0" destOrd="0" presId="urn:microsoft.com/office/officeart/2005/8/layout/process1"/>
    <dgm:cxn modelId="{F3DC5333-80F3-4724-BF0C-5C545EE76CD0}" type="presParOf" srcId="{DB3D6825-B442-4C3C-8E54-57D9D469CE95}" destId="{D8B3D397-9CBA-4C37-9EE5-991F87CC8CB7}" srcOrd="0" destOrd="0" presId="urn:microsoft.com/office/officeart/2005/8/layout/process1"/>
    <dgm:cxn modelId="{6E32A2C0-48FC-4563-AF54-266B6DDC54F1}" type="presParOf" srcId="{DB3D6825-B442-4C3C-8E54-57D9D469CE95}" destId="{3ED9B30D-9FDA-43A3-B6D7-E8F83D96C117}" srcOrd="1" destOrd="0" presId="urn:microsoft.com/office/officeart/2005/8/layout/process1"/>
    <dgm:cxn modelId="{9E701249-6451-44CF-B8D5-C125F3409B5A}" type="presParOf" srcId="{3ED9B30D-9FDA-43A3-B6D7-E8F83D96C117}" destId="{51532ABA-1E82-4609-8E65-3018F1A59AB6}" srcOrd="0" destOrd="0" presId="urn:microsoft.com/office/officeart/2005/8/layout/process1"/>
    <dgm:cxn modelId="{CEB3C0F1-E059-4771-AD06-BA278993F107}" type="presParOf" srcId="{DB3D6825-B442-4C3C-8E54-57D9D469CE95}" destId="{53F8C7DA-D8F0-4CCB-9FF1-9F00FCFCFA3E}" srcOrd="2" destOrd="0" presId="urn:microsoft.com/office/officeart/2005/8/layout/process1"/>
    <dgm:cxn modelId="{B7DB4964-59C9-481D-8CCB-3CBB838C4E1E}" type="presParOf" srcId="{DB3D6825-B442-4C3C-8E54-57D9D469CE95}" destId="{334676BB-6500-46A9-87BA-6CA2C259ED40}" srcOrd="3" destOrd="0" presId="urn:microsoft.com/office/officeart/2005/8/layout/process1"/>
    <dgm:cxn modelId="{238333A8-FBF6-4007-A85E-9CBFA0424C13}" type="presParOf" srcId="{334676BB-6500-46A9-87BA-6CA2C259ED40}" destId="{FE0DAD2B-B1F0-4966-8F57-C47B5BA3E37B}" srcOrd="0" destOrd="0" presId="urn:microsoft.com/office/officeart/2005/8/layout/process1"/>
    <dgm:cxn modelId="{02CDEC5F-AB6A-4F49-9764-FB57DA209E53}" type="presParOf" srcId="{DB3D6825-B442-4C3C-8E54-57D9D469CE95}" destId="{3CB966F2-0BA1-4671-A466-F8D04AD30510}" srcOrd="4" destOrd="0" presId="urn:microsoft.com/office/officeart/2005/8/layout/process1"/>
    <dgm:cxn modelId="{9B5ED918-6691-46F7-855F-9A6E1CC459D3}" type="presParOf" srcId="{DB3D6825-B442-4C3C-8E54-57D9D469CE95}" destId="{66B9ADD5-D5C8-4275-A005-06980003F50A}" srcOrd="5" destOrd="0" presId="urn:microsoft.com/office/officeart/2005/8/layout/process1"/>
    <dgm:cxn modelId="{7E3B4C4E-E1FA-407B-A616-11FFDE700855}" type="presParOf" srcId="{66B9ADD5-D5C8-4275-A005-06980003F50A}" destId="{C8918B19-A2E2-47EA-91EF-FBDF7D6B92CC}" srcOrd="0" destOrd="0" presId="urn:microsoft.com/office/officeart/2005/8/layout/process1"/>
    <dgm:cxn modelId="{D51C4E84-0806-4DE7-A317-80158F92828F}" type="presParOf" srcId="{DB3D6825-B442-4C3C-8E54-57D9D469CE95}" destId="{F8D5D638-1275-4F89-8455-7BE1C88E8CBD}" srcOrd="6" destOrd="0" presId="urn:microsoft.com/office/officeart/2005/8/layout/process1"/>
    <dgm:cxn modelId="{ED0A5325-2986-4EC2-8E74-FBBB52EFB2A5}" type="presParOf" srcId="{DB3D6825-B442-4C3C-8E54-57D9D469CE95}" destId="{8B7B45D7-B9DB-4CF6-A167-8BB0DDC73C05}" srcOrd="7" destOrd="0" presId="urn:microsoft.com/office/officeart/2005/8/layout/process1"/>
    <dgm:cxn modelId="{6A92DBE2-6B03-4E47-A645-ED0030F1A5FD}" type="presParOf" srcId="{8B7B45D7-B9DB-4CF6-A167-8BB0DDC73C05}" destId="{85D44BFA-DCDA-4A10-BD28-B84AFE5863C2}" srcOrd="0" destOrd="0" presId="urn:microsoft.com/office/officeart/2005/8/layout/process1"/>
    <dgm:cxn modelId="{505728D1-72E6-4A58-A59E-F6E15888293C}" type="presParOf" srcId="{DB3D6825-B442-4C3C-8E54-57D9D469CE95}" destId="{6B62FDC2-E333-49E0-97ED-E8C1BD41595B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19D1B9D-93FA-4EAB-AA15-31F9764A1702}" type="doc">
      <dgm:prSet loTypeId="urn:microsoft.com/office/officeart/2018/2/layout/IconLabel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6D5102E-056D-4D72-A046-B085B7E88976}">
      <dgm:prSet/>
      <dgm:spPr/>
      <dgm:t>
        <a:bodyPr/>
        <a:lstStyle/>
        <a:p>
          <a:pPr>
            <a:lnSpc>
              <a:spcPct val="100000"/>
            </a:lnSpc>
            <a:buClrTx/>
            <a:buSzTx/>
            <a:buFont typeface="Arial" panose="020B0604020202020204" pitchFamily="34" charset="0"/>
            <a:buChar char="•"/>
          </a:pPr>
          <a:r>
            <a:rPr lang="en-GB" noProof="0" dirty="0"/>
            <a:t>Robots react to their environment </a:t>
          </a:r>
        </a:p>
      </dgm:t>
    </dgm:pt>
    <dgm:pt modelId="{F81B2171-7BBD-469C-BC55-FA99E147D069}" type="parTrans" cxnId="{E8AB2F2E-E973-4C0A-A19C-9CF23414FF24}">
      <dgm:prSet/>
      <dgm:spPr/>
      <dgm:t>
        <a:bodyPr/>
        <a:lstStyle/>
        <a:p>
          <a:endParaRPr lang="en-US"/>
        </a:p>
      </dgm:t>
    </dgm:pt>
    <dgm:pt modelId="{688F1B4E-D05A-4B98-98EC-C40DB77A9AE5}" type="sibTrans" cxnId="{E8AB2F2E-E973-4C0A-A19C-9CF23414FF24}">
      <dgm:prSet/>
      <dgm:spPr/>
      <dgm:t>
        <a:bodyPr/>
        <a:lstStyle/>
        <a:p>
          <a:endParaRPr lang="en-US"/>
        </a:p>
      </dgm:t>
    </dgm:pt>
    <dgm:pt modelId="{AC73764E-6681-48FF-8E3C-7F16EC36959D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noProof="0" dirty="0"/>
            <a:t>Test small, save big</a:t>
          </a:r>
        </a:p>
      </dgm:t>
    </dgm:pt>
    <dgm:pt modelId="{3B8B8292-03FC-49C8-B1C2-BC4E98057A0C}" type="parTrans" cxnId="{F6576D33-55BE-4B8F-8367-CFCE62422862}">
      <dgm:prSet/>
      <dgm:spPr/>
      <dgm:t>
        <a:bodyPr/>
        <a:lstStyle/>
        <a:p>
          <a:endParaRPr lang="en-US"/>
        </a:p>
      </dgm:t>
    </dgm:pt>
    <dgm:pt modelId="{86BFC2BA-703F-423E-9E45-38DE60DB4480}" type="sibTrans" cxnId="{F6576D33-55BE-4B8F-8367-CFCE62422862}">
      <dgm:prSet/>
      <dgm:spPr/>
      <dgm:t>
        <a:bodyPr/>
        <a:lstStyle/>
        <a:p>
          <a:endParaRPr lang="en-US"/>
        </a:p>
      </dgm:t>
    </dgm:pt>
    <dgm:pt modelId="{293DF046-A1C7-403F-8791-2CCC2F7F386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noProof="0" dirty="0"/>
            <a:t>Leverage what you already know</a:t>
          </a:r>
        </a:p>
      </dgm:t>
    </dgm:pt>
    <dgm:pt modelId="{03A23492-4F21-49A8-8D62-ABA762391ABB}" type="parTrans" cxnId="{162BE383-DEAC-498F-BE54-FB253515AB86}">
      <dgm:prSet/>
      <dgm:spPr/>
      <dgm:t>
        <a:bodyPr/>
        <a:lstStyle/>
        <a:p>
          <a:endParaRPr lang="en-US"/>
        </a:p>
      </dgm:t>
    </dgm:pt>
    <dgm:pt modelId="{4150777F-0FE9-4FAA-B800-6737A6E2F61A}" type="sibTrans" cxnId="{162BE383-DEAC-498F-BE54-FB253515AB86}">
      <dgm:prSet/>
      <dgm:spPr/>
      <dgm:t>
        <a:bodyPr/>
        <a:lstStyle/>
        <a:p>
          <a:endParaRPr lang="en-US"/>
        </a:p>
      </dgm:t>
    </dgm:pt>
    <dgm:pt modelId="{78E9406E-CF16-4E22-9E8D-4056EFEB6E16}" type="pres">
      <dgm:prSet presAssocID="{119D1B9D-93FA-4EAB-AA15-31F9764A1702}" presName="root" presStyleCnt="0">
        <dgm:presLayoutVars>
          <dgm:dir/>
          <dgm:resizeHandles val="exact"/>
        </dgm:presLayoutVars>
      </dgm:prSet>
      <dgm:spPr/>
    </dgm:pt>
    <dgm:pt modelId="{394AAD79-864C-48A0-9F3F-320BAFA33D82}" type="pres">
      <dgm:prSet presAssocID="{26D5102E-056D-4D72-A046-B085B7E88976}" presName="compNode" presStyleCnt="0"/>
      <dgm:spPr/>
    </dgm:pt>
    <dgm:pt modelId="{43D2D36A-E1FF-49B6-9AD1-A6C0D3213F6E}" type="pres">
      <dgm:prSet presAssocID="{26D5102E-056D-4D72-A046-B085B7E88976}" presName="iconRect" presStyleLbl="node1" presStyleIdx="0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E293013-3226-403E-9551-455E1659A6DC}" type="pres">
      <dgm:prSet presAssocID="{26D5102E-056D-4D72-A046-B085B7E88976}" presName="spaceRect" presStyleCnt="0"/>
      <dgm:spPr/>
    </dgm:pt>
    <dgm:pt modelId="{51BB67F4-A4F5-455D-9EBF-83B31106AAFD}" type="pres">
      <dgm:prSet presAssocID="{26D5102E-056D-4D72-A046-B085B7E88976}" presName="textRect" presStyleLbl="revTx" presStyleIdx="0" presStyleCnt="3">
        <dgm:presLayoutVars>
          <dgm:chMax val="1"/>
          <dgm:chPref val="1"/>
        </dgm:presLayoutVars>
      </dgm:prSet>
      <dgm:spPr/>
    </dgm:pt>
    <dgm:pt modelId="{ED0350B0-88CA-4E11-A527-CB853DD63903}" type="pres">
      <dgm:prSet presAssocID="{688F1B4E-D05A-4B98-98EC-C40DB77A9AE5}" presName="sibTrans" presStyleCnt="0"/>
      <dgm:spPr/>
    </dgm:pt>
    <dgm:pt modelId="{E0A1EFD2-489F-4CF7-8E94-1A47140B84F9}" type="pres">
      <dgm:prSet presAssocID="{AC73764E-6681-48FF-8E3C-7F16EC36959D}" presName="compNode" presStyleCnt="0"/>
      <dgm:spPr/>
    </dgm:pt>
    <dgm:pt modelId="{A23150EC-9444-43C1-95E6-4ADDC2BCD192}" type="pres">
      <dgm:prSet presAssocID="{AC73764E-6681-48FF-8E3C-7F16EC36959D}" presName="iconRect" presStyleLbl="node1" presStyleIdx="1" presStyleCnt="3" custLinFactX="100000" custLinFactNeighborX="160018" custLinFactNeighborY="-7671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</dgm:pt>
    <dgm:pt modelId="{142FDFE1-88DF-46FF-9085-081EE57057B8}" type="pres">
      <dgm:prSet presAssocID="{AC73764E-6681-48FF-8E3C-7F16EC36959D}" presName="spaceRect" presStyleCnt="0"/>
      <dgm:spPr/>
    </dgm:pt>
    <dgm:pt modelId="{AC622F39-56A1-43AC-9AC9-D73AA1DE56F9}" type="pres">
      <dgm:prSet presAssocID="{AC73764E-6681-48FF-8E3C-7F16EC36959D}" presName="textRect" presStyleLbl="revTx" presStyleIdx="1" presStyleCnt="3">
        <dgm:presLayoutVars>
          <dgm:chMax val="1"/>
          <dgm:chPref val="1"/>
        </dgm:presLayoutVars>
      </dgm:prSet>
      <dgm:spPr/>
    </dgm:pt>
    <dgm:pt modelId="{FC56F260-4888-4156-B4E1-D3C56FD6C323}" type="pres">
      <dgm:prSet presAssocID="{86BFC2BA-703F-423E-9E45-38DE60DB4480}" presName="sibTrans" presStyleCnt="0"/>
      <dgm:spPr/>
    </dgm:pt>
    <dgm:pt modelId="{64407DE2-0526-40C5-8B93-37FD6A2775A7}" type="pres">
      <dgm:prSet presAssocID="{293DF046-A1C7-403F-8791-2CCC2F7F3863}" presName="compNode" presStyleCnt="0"/>
      <dgm:spPr/>
    </dgm:pt>
    <dgm:pt modelId="{E2A27A26-0FBE-4566-A2FD-3E494E2F285D}" type="pres">
      <dgm:prSet presAssocID="{293DF046-A1C7-403F-8791-2CCC2F7F3863}" presName="iconRect" presStyleLbl="node1" presStyleIdx="2" presStyleCnt="3" custLinFactX="-100000" custLinFactNeighborX="-161138" custLinFactNeighborY="-6554"/>
      <dgm:spPr>
        <a:blipFill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uzzleteile Silhouette"/>
        </a:ext>
      </dgm:extLst>
    </dgm:pt>
    <dgm:pt modelId="{1EC8CF91-AFFF-4E1F-92D3-FE691CF34180}" type="pres">
      <dgm:prSet presAssocID="{293DF046-A1C7-403F-8791-2CCC2F7F3863}" presName="spaceRect" presStyleCnt="0"/>
      <dgm:spPr/>
    </dgm:pt>
    <dgm:pt modelId="{44DDFBB6-6435-44C8-AED0-132AF8E1DF1D}" type="pres">
      <dgm:prSet presAssocID="{293DF046-A1C7-403F-8791-2CCC2F7F386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20B9828-596D-4112-B276-CC63DAC4F895}" type="presOf" srcId="{26D5102E-056D-4D72-A046-B085B7E88976}" destId="{51BB67F4-A4F5-455D-9EBF-83B31106AAFD}" srcOrd="0" destOrd="0" presId="urn:microsoft.com/office/officeart/2018/2/layout/IconLabelList"/>
    <dgm:cxn modelId="{E8AB2F2E-E973-4C0A-A19C-9CF23414FF24}" srcId="{119D1B9D-93FA-4EAB-AA15-31F9764A1702}" destId="{26D5102E-056D-4D72-A046-B085B7E88976}" srcOrd="0" destOrd="0" parTransId="{F81B2171-7BBD-469C-BC55-FA99E147D069}" sibTransId="{688F1B4E-D05A-4B98-98EC-C40DB77A9AE5}"/>
    <dgm:cxn modelId="{F6576D33-55BE-4B8F-8367-CFCE62422862}" srcId="{119D1B9D-93FA-4EAB-AA15-31F9764A1702}" destId="{AC73764E-6681-48FF-8E3C-7F16EC36959D}" srcOrd="1" destOrd="0" parTransId="{3B8B8292-03FC-49C8-B1C2-BC4E98057A0C}" sibTransId="{86BFC2BA-703F-423E-9E45-38DE60DB4480}"/>
    <dgm:cxn modelId="{91B7C146-3602-4938-B60E-56B031E3AA3A}" type="presOf" srcId="{119D1B9D-93FA-4EAB-AA15-31F9764A1702}" destId="{78E9406E-CF16-4E22-9E8D-4056EFEB6E16}" srcOrd="0" destOrd="0" presId="urn:microsoft.com/office/officeart/2018/2/layout/IconLabelList"/>
    <dgm:cxn modelId="{162BE383-DEAC-498F-BE54-FB253515AB86}" srcId="{119D1B9D-93FA-4EAB-AA15-31F9764A1702}" destId="{293DF046-A1C7-403F-8791-2CCC2F7F3863}" srcOrd="2" destOrd="0" parTransId="{03A23492-4F21-49A8-8D62-ABA762391ABB}" sibTransId="{4150777F-0FE9-4FAA-B800-6737A6E2F61A}"/>
    <dgm:cxn modelId="{B778E6A8-B04E-448E-8A9A-008F7EFD039C}" type="presOf" srcId="{AC73764E-6681-48FF-8E3C-7F16EC36959D}" destId="{AC622F39-56A1-43AC-9AC9-D73AA1DE56F9}" srcOrd="0" destOrd="0" presId="urn:microsoft.com/office/officeart/2018/2/layout/IconLabelList"/>
    <dgm:cxn modelId="{D7E727B1-0297-4A94-8DC0-08B617BF8432}" type="presOf" srcId="{293DF046-A1C7-403F-8791-2CCC2F7F3863}" destId="{44DDFBB6-6435-44C8-AED0-132AF8E1DF1D}" srcOrd="0" destOrd="0" presId="urn:microsoft.com/office/officeart/2018/2/layout/IconLabelList"/>
    <dgm:cxn modelId="{F7D8BD4C-7AA3-4D16-9BD3-C5ABBE68FE16}" type="presParOf" srcId="{78E9406E-CF16-4E22-9E8D-4056EFEB6E16}" destId="{394AAD79-864C-48A0-9F3F-320BAFA33D82}" srcOrd="0" destOrd="0" presId="urn:microsoft.com/office/officeart/2018/2/layout/IconLabelList"/>
    <dgm:cxn modelId="{86833E11-804D-4EBB-8569-45FA00B62356}" type="presParOf" srcId="{394AAD79-864C-48A0-9F3F-320BAFA33D82}" destId="{43D2D36A-E1FF-49B6-9AD1-A6C0D3213F6E}" srcOrd="0" destOrd="0" presId="urn:microsoft.com/office/officeart/2018/2/layout/IconLabelList"/>
    <dgm:cxn modelId="{04AFECBB-4D60-4EA5-BA37-4D6E502B6165}" type="presParOf" srcId="{394AAD79-864C-48A0-9F3F-320BAFA33D82}" destId="{5E293013-3226-403E-9551-455E1659A6DC}" srcOrd="1" destOrd="0" presId="urn:microsoft.com/office/officeart/2018/2/layout/IconLabelList"/>
    <dgm:cxn modelId="{88CD177D-CD21-4B6E-8857-AFFAA153F7AC}" type="presParOf" srcId="{394AAD79-864C-48A0-9F3F-320BAFA33D82}" destId="{51BB67F4-A4F5-455D-9EBF-83B31106AAFD}" srcOrd="2" destOrd="0" presId="urn:microsoft.com/office/officeart/2018/2/layout/IconLabelList"/>
    <dgm:cxn modelId="{550CAB9A-25C2-4636-B4BC-3594F670B245}" type="presParOf" srcId="{78E9406E-CF16-4E22-9E8D-4056EFEB6E16}" destId="{ED0350B0-88CA-4E11-A527-CB853DD63903}" srcOrd="1" destOrd="0" presId="urn:microsoft.com/office/officeart/2018/2/layout/IconLabelList"/>
    <dgm:cxn modelId="{7A5714BD-21D7-4234-BAE8-7700455981D0}" type="presParOf" srcId="{78E9406E-CF16-4E22-9E8D-4056EFEB6E16}" destId="{E0A1EFD2-489F-4CF7-8E94-1A47140B84F9}" srcOrd="2" destOrd="0" presId="urn:microsoft.com/office/officeart/2018/2/layout/IconLabelList"/>
    <dgm:cxn modelId="{03B03CD4-0E69-4726-8532-6275BD9873EA}" type="presParOf" srcId="{E0A1EFD2-489F-4CF7-8E94-1A47140B84F9}" destId="{A23150EC-9444-43C1-95E6-4ADDC2BCD192}" srcOrd="0" destOrd="0" presId="urn:microsoft.com/office/officeart/2018/2/layout/IconLabelList"/>
    <dgm:cxn modelId="{7CA9A8BE-9F06-4194-8021-300E21829DCB}" type="presParOf" srcId="{E0A1EFD2-489F-4CF7-8E94-1A47140B84F9}" destId="{142FDFE1-88DF-46FF-9085-081EE57057B8}" srcOrd="1" destOrd="0" presId="urn:microsoft.com/office/officeart/2018/2/layout/IconLabelList"/>
    <dgm:cxn modelId="{0286395F-C5E2-4323-B386-49BA3576F8E2}" type="presParOf" srcId="{E0A1EFD2-489F-4CF7-8E94-1A47140B84F9}" destId="{AC622F39-56A1-43AC-9AC9-D73AA1DE56F9}" srcOrd="2" destOrd="0" presId="urn:microsoft.com/office/officeart/2018/2/layout/IconLabelList"/>
    <dgm:cxn modelId="{2FA82BFB-FF81-466B-8293-2903802B0B63}" type="presParOf" srcId="{78E9406E-CF16-4E22-9E8D-4056EFEB6E16}" destId="{FC56F260-4888-4156-B4E1-D3C56FD6C323}" srcOrd="3" destOrd="0" presId="urn:microsoft.com/office/officeart/2018/2/layout/IconLabelList"/>
    <dgm:cxn modelId="{4081EEF5-3E29-4BF3-87D1-A37B0A74205D}" type="presParOf" srcId="{78E9406E-CF16-4E22-9E8D-4056EFEB6E16}" destId="{64407DE2-0526-40C5-8B93-37FD6A2775A7}" srcOrd="4" destOrd="0" presId="urn:microsoft.com/office/officeart/2018/2/layout/IconLabelList"/>
    <dgm:cxn modelId="{73997678-00E4-4C9C-81C6-F6FF6AB76547}" type="presParOf" srcId="{64407DE2-0526-40C5-8B93-37FD6A2775A7}" destId="{E2A27A26-0FBE-4566-A2FD-3E494E2F285D}" srcOrd="0" destOrd="0" presId="urn:microsoft.com/office/officeart/2018/2/layout/IconLabelList"/>
    <dgm:cxn modelId="{31F89990-34CF-4DBE-8485-CAD36FEBC09E}" type="presParOf" srcId="{64407DE2-0526-40C5-8B93-37FD6A2775A7}" destId="{1EC8CF91-AFFF-4E1F-92D3-FE691CF34180}" srcOrd="1" destOrd="0" presId="urn:microsoft.com/office/officeart/2018/2/layout/IconLabelList"/>
    <dgm:cxn modelId="{6F300E26-7883-4637-9933-F08E79D85C37}" type="presParOf" srcId="{64407DE2-0526-40C5-8B93-37FD6A2775A7}" destId="{44DDFBB6-6435-44C8-AED0-132AF8E1DF1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F086CF-6B03-4D50-B014-3AE9B0DB605D}">
      <dsp:nvSpPr>
        <dsp:cNvPr id="0" name=""/>
        <dsp:cNvSpPr/>
      </dsp:nvSpPr>
      <dsp:spPr>
        <a:xfrm>
          <a:off x="784645" y="1035089"/>
          <a:ext cx="1069121" cy="106912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A53808-2EF4-492E-9175-7501CDBD58D7}">
      <dsp:nvSpPr>
        <dsp:cNvPr id="0" name=""/>
        <dsp:cNvSpPr/>
      </dsp:nvSpPr>
      <dsp:spPr>
        <a:xfrm>
          <a:off x="131293" y="2420035"/>
          <a:ext cx="237582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noProof="0" dirty="0"/>
            <a:t>Successful Implementation</a:t>
          </a:r>
          <a:br>
            <a:rPr lang="en-GB" sz="1200" kern="1200" noProof="0" dirty="0"/>
          </a:br>
          <a:r>
            <a:rPr lang="en-GB" sz="1200" i="1" kern="1200" noProof="0" dirty="0"/>
            <a:t>Highlight of what worked well &amp; why</a:t>
          </a:r>
          <a:br>
            <a:rPr lang="en-GB" sz="1200" i="1" kern="1200" noProof="0" dirty="0"/>
          </a:br>
          <a:endParaRPr lang="en-GB" sz="1200" kern="1200" noProof="0" dirty="0"/>
        </a:p>
      </dsp:txBody>
      <dsp:txXfrm>
        <a:off x="131293" y="2420035"/>
        <a:ext cx="2375824" cy="720000"/>
      </dsp:txXfrm>
    </dsp:sp>
    <dsp:sp modelId="{9BAD5193-CFD3-49E5-898E-6241E8AB71FE}">
      <dsp:nvSpPr>
        <dsp:cNvPr id="0" name=""/>
        <dsp:cNvSpPr/>
      </dsp:nvSpPr>
      <dsp:spPr>
        <a:xfrm>
          <a:off x="3576239" y="1035089"/>
          <a:ext cx="1069121" cy="106912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6825D2-A291-4DE5-AF67-D952457EAAED}">
      <dsp:nvSpPr>
        <dsp:cNvPr id="0" name=""/>
        <dsp:cNvSpPr/>
      </dsp:nvSpPr>
      <dsp:spPr>
        <a:xfrm>
          <a:off x="2922887" y="2420035"/>
          <a:ext cx="237582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noProof="0" dirty="0"/>
            <a:t>Unsuccessful implementation</a:t>
          </a:r>
          <a:br>
            <a:rPr lang="en-GB" sz="1200" kern="1200" noProof="0" dirty="0"/>
          </a:br>
          <a:r>
            <a:rPr lang="en-GB" sz="1200" i="1" kern="1200" noProof="0" dirty="0"/>
            <a:t>Challenge we faced &amp; what didn’t work</a:t>
          </a:r>
          <a:endParaRPr lang="en-GB" sz="1200" kern="1200" noProof="0" dirty="0"/>
        </a:p>
      </dsp:txBody>
      <dsp:txXfrm>
        <a:off x="2922887" y="2420035"/>
        <a:ext cx="2375824" cy="720000"/>
      </dsp:txXfrm>
    </dsp:sp>
    <dsp:sp modelId="{A5E5D158-26FE-41AA-82F5-546F1EF25521}">
      <dsp:nvSpPr>
        <dsp:cNvPr id="0" name=""/>
        <dsp:cNvSpPr/>
      </dsp:nvSpPr>
      <dsp:spPr>
        <a:xfrm>
          <a:off x="6367832" y="1035089"/>
          <a:ext cx="1069121" cy="106912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35CF6A-285B-40CD-881E-C4B68C461BCC}">
      <dsp:nvSpPr>
        <dsp:cNvPr id="0" name=""/>
        <dsp:cNvSpPr/>
      </dsp:nvSpPr>
      <dsp:spPr>
        <a:xfrm>
          <a:off x="5714481" y="2420035"/>
          <a:ext cx="237582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noProof="0" dirty="0"/>
            <a:t>Lessons Learned</a:t>
          </a:r>
          <a:br>
            <a:rPr lang="en-GB" sz="1200" b="1" kern="1200" noProof="0" dirty="0"/>
          </a:br>
          <a:endParaRPr lang="en-GB" sz="1200" b="1" kern="1200" noProof="0" dirty="0"/>
        </a:p>
      </dsp:txBody>
      <dsp:txXfrm>
        <a:off x="5714481" y="2420035"/>
        <a:ext cx="2375824" cy="720000"/>
      </dsp:txXfrm>
    </dsp:sp>
    <dsp:sp modelId="{8658C034-C21F-4155-8F67-3540F50064FD}">
      <dsp:nvSpPr>
        <dsp:cNvPr id="0" name=""/>
        <dsp:cNvSpPr/>
      </dsp:nvSpPr>
      <dsp:spPr>
        <a:xfrm>
          <a:off x="9159426" y="1035089"/>
          <a:ext cx="1069121" cy="106912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711326-B709-4C0E-9525-4EE8CB51478E}">
      <dsp:nvSpPr>
        <dsp:cNvPr id="0" name=""/>
        <dsp:cNvSpPr/>
      </dsp:nvSpPr>
      <dsp:spPr>
        <a:xfrm>
          <a:off x="8506075" y="2420035"/>
          <a:ext cx="237582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b="1" kern="1200" noProof="0" dirty="0"/>
            <a:t>Team Q&amp;A</a:t>
          </a:r>
        </a:p>
      </dsp:txBody>
      <dsp:txXfrm>
        <a:off x="8506075" y="2420035"/>
        <a:ext cx="2375824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A1F5837-624F-4DF3-94F7-4311FF9E4DE9}">
      <dsp:nvSpPr>
        <dsp:cNvPr id="0" name=""/>
        <dsp:cNvSpPr/>
      </dsp:nvSpPr>
      <dsp:spPr>
        <a:xfrm>
          <a:off x="1996596" y="520467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C48B6A-EF52-458A-A5E6-D7156CFE773F}">
      <dsp:nvSpPr>
        <dsp:cNvPr id="0" name=""/>
        <dsp:cNvSpPr/>
      </dsp:nvSpPr>
      <dsp:spPr>
        <a:xfrm>
          <a:off x="808596" y="2934657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700" kern="1200"/>
            <a:t>How can we track Zumi’s movement without a GPS?</a:t>
          </a:r>
          <a:endParaRPr lang="en-US" sz="2700" kern="1200"/>
        </a:p>
      </dsp:txBody>
      <dsp:txXfrm>
        <a:off x="808596" y="2934657"/>
        <a:ext cx="4320000" cy="720000"/>
      </dsp:txXfrm>
    </dsp:sp>
    <dsp:sp modelId="{E5D82B6F-1CE7-4DF1-8B4E-C9582E3C459B}">
      <dsp:nvSpPr>
        <dsp:cNvPr id="0" name=""/>
        <dsp:cNvSpPr/>
      </dsp:nvSpPr>
      <dsp:spPr>
        <a:xfrm>
          <a:off x="7072596" y="520467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5CE8B3-D4A3-48AC-ADF4-F985DBF63606}">
      <dsp:nvSpPr>
        <dsp:cNvPr id="0" name=""/>
        <dsp:cNvSpPr/>
      </dsp:nvSpPr>
      <dsp:spPr>
        <a:xfrm>
          <a:off x="5884596" y="2934657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2700" kern="1200" dirty="0"/>
            <a:t>Output: </a:t>
          </a:r>
          <a:r>
            <a:rPr lang="de-CH" sz="2700" kern="1200" dirty="0" err="1"/>
            <a:t>Map</a:t>
          </a:r>
          <a:r>
            <a:rPr lang="de-CH" sz="2700" kern="1200" dirty="0"/>
            <a:t> and total </a:t>
          </a:r>
          <a:r>
            <a:rPr lang="de-CH" sz="2700" kern="1200" dirty="0" err="1"/>
            <a:t>distance</a:t>
          </a:r>
          <a:r>
            <a:rPr lang="de-CH" sz="2700" kern="1200" dirty="0"/>
            <a:t> </a:t>
          </a:r>
          <a:r>
            <a:rPr lang="de-CH" sz="2700" kern="1200" dirty="0" err="1"/>
            <a:t>travelled</a:t>
          </a:r>
          <a:endParaRPr lang="en-US" sz="2700" kern="1200" dirty="0"/>
        </a:p>
      </dsp:txBody>
      <dsp:txXfrm>
        <a:off x="5884596" y="2934657"/>
        <a:ext cx="432000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B3D397-9CBA-4C37-9EE5-991F87CC8CB7}">
      <dsp:nvSpPr>
        <dsp:cNvPr id="0" name=""/>
        <dsp:cNvSpPr/>
      </dsp:nvSpPr>
      <dsp:spPr>
        <a:xfrm>
          <a:off x="5377" y="715452"/>
          <a:ext cx="1667036" cy="118776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/>
            <a:t>Game </a:t>
          </a:r>
          <a:r>
            <a:rPr lang="de-CH" sz="1800" kern="1200" dirty="0" err="1"/>
            <a:t>of</a:t>
          </a:r>
          <a:r>
            <a:rPr lang="de-CH" sz="1800" kern="1200" dirty="0"/>
            <a:t> Life </a:t>
          </a:r>
          <a:r>
            <a:rPr lang="de-CH" sz="1800" kern="1200" dirty="0" err="1"/>
            <a:t>inspired</a:t>
          </a:r>
          <a:r>
            <a:rPr lang="de-CH" sz="1800" kern="1200" dirty="0"/>
            <a:t> </a:t>
          </a:r>
          <a:r>
            <a:rPr lang="de-CH" sz="1800" kern="1200" dirty="0" err="1"/>
            <a:t>grid</a:t>
          </a:r>
          <a:endParaRPr lang="en-US" sz="1800" kern="1200" dirty="0"/>
        </a:p>
      </dsp:txBody>
      <dsp:txXfrm>
        <a:off x="40165" y="750240"/>
        <a:ext cx="1597460" cy="1118187"/>
      </dsp:txXfrm>
    </dsp:sp>
    <dsp:sp modelId="{3ED9B30D-9FDA-43A3-B6D7-E8F83D96C117}">
      <dsp:nvSpPr>
        <dsp:cNvPr id="0" name=""/>
        <dsp:cNvSpPr/>
      </dsp:nvSpPr>
      <dsp:spPr>
        <a:xfrm>
          <a:off x="1839117" y="1102621"/>
          <a:ext cx="353411" cy="4134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839117" y="1185306"/>
        <a:ext cx="247388" cy="248054"/>
      </dsp:txXfrm>
    </dsp:sp>
    <dsp:sp modelId="{53F8C7DA-D8F0-4CCB-9FF1-9F00FCFCFA3E}">
      <dsp:nvSpPr>
        <dsp:cNvPr id="0" name=""/>
        <dsp:cNvSpPr/>
      </dsp:nvSpPr>
      <dsp:spPr>
        <a:xfrm>
          <a:off x="2339228" y="715452"/>
          <a:ext cx="1667036" cy="118776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 err="1"/>
            <a:t>Using</a:t>
          </a:r>
          <a:r>
            <a:rPr lang="de-CH" sz="1800" kern="1200" dirty="0"/>
            <a:t> </a:t>
          </a:r>
          <a:r>
            <a:rPr lang="de-CH" sz="1800" kern="1200" dirty="0" err="1"/>
            <a:t>seconds</a:t>
          </a:r>
          <a:r>
            <a:rPr lang="de-CH" sz="1800" kern="1200" dirty="0"/>
            <a:t> </a:t>
          </a:r>
          <a:r>
            <a:rPr lang="de-CH" sz="1800" kern="1200" dirty="0" err="1"/>
            <a:t>as</a:t>
          </a:r>
          <a:r>
            <a:rPr lang="de-CH" sz="1800" kern="1200" dirty="0"/>
            <a:t> a </a:t>
          </a:r>
          <a:r>
            <a:rPr lang="de-CH" sz="1800" kern="1200" dirty="0" err="1"/>
            <a:t>unit</a:t>
          </a:r>
          <a:endParaRPr lang="en-US" sz="1800" kern="1200" dirty="0"/>
        </a:p>
      </dsp:txBody>
      <dsp:txXfrm>
        <a:off x="2374016" y="750240"/>
        <a:ext cx="1597460" cy="1118187"/>
      </dsp:txXfrm>
    </dsp:sp>
    <dsp:sp modelId="{334676BB-6500-46A9-87BA-6CA2C259ED40}">
      <dsp:nvSpPr>
        <dsp:cNvPr id="0" name=""/>
        <dsp:cNvSpPr/>
      </dsp:nvSpPr>
      <dsp:spPr>
        <a:xfrm>
          <a:off x="4172967" y="1102621"/>
          <a:ext cx="353411" cy="4134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4172967" y="1185306"/>
        <a:ext cx="247388" cy="248054"/>
      </dsp:txXfrm>
    </dsp:sp>
    <dsp:sp modelId="{3CB966F2-0BA1-4671-A466-F8D04AD30510}">
      <dsp:nvSpPr>
        <dsp:cNvPr id="0" name=""/>
        <dsp:cNvSpPr/>
      </dsp:nvSpPr>
      <dsp:spPr>
        <a:xfrm>
          <a:off x="4673078" y="715452"/>
          <a:ext cx="1667036" cy="118776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 err="1"/>
            <a:t>Extracting</a:t>
          </a:r>
          <a:r>
            <a:rPr lang="de-CH" sz="1800" kern="1200" dirty="0"/>
            <a:t> </a:t>
          </a:r>
          <a:r>
            <a:rPr lang="de-CH" sz="1800" kern="1200" dirty="0" err="1"/>
            <a:t>movement</a:t>
          </a:r>
          <a:r>
            <a:rPr lang="de-CH" sz="1800" kern="1200" dirty="0"/>
            <a:t> </a:t>
          </a:r>
          <a:r>
            <a:rPr lang="de-CH" sz="1800" kern="1200" dirty="0" err="1"/>
            <a:t>pairs</a:t>
          </a:r>
          <a:r>
            <a:rPr lang="de-CH" sz="1800" kern="1200" dirty="0"/>
            <a:t> </a:t>
          </a:r>
          <a:r>
            <a:rPr lang="de-CH" sz="1800" kern="1200" dirty="0" err="1"/>
            <a:t>using</a:t>
          </a:r>
          <a:r>
            <a:rPr lang="de-CH" sz="1800" kern="1200" dirty="0"/>
            <a:t> </a:t>
          </a:r>
          <a:r>
            <a:rPr lang="de-CH" sz="1800" kern="1200" dirty="0" err="1"/>
            <a:t>our</a:t>
          </a:r>
          <a:r>
            <a:rPr lang="de-CH" sz="1800" kern="1200" dirty="0"/>
            <a:t> log </a:t>
          </a:r>
          <a:r>
            <a:rPr lang="de-CH" sz="1800" kern="1200" dirty="0" err="1"/>
            <a:t>events</a:t>
          </a:r>
          <a:endParaRPr lang="en-US" sz="1800" kern="1200" dirty="0"/>
        </a:p>
      </dsp:txBody>
      <dsp:txXfrm>
        <a:off x="4707866" y="750240"/>
        <a:ext cx="1597460" cy="1118187"/>
      </dsp:txXfrm>
    </dsp:sp>
    <dsp:sp modelId="{66B9ADD5-D5C8-4275-A005-06980003F50A}">
      <dsp:nvSpPr>
        <dsp:cNvPr id="0" name=""/>
        <dsp:cNvSpPr/>
      </dsp:nvSpPr>
      <dsp:spPr>
        <a:xfrm>
          <a:off x="6506818" y="1102621"/>
          <a:ext cx="353411" cy="4134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6506818" y="1185306"/>
        <a:ext cx="247388" cy="248054"/>
      </dsp:txXfrm>
    </dsp:sp>
    <dsp:sp modelId="{F8D5D638-1275-4F89-8455-7BE1C88E8CBD}">
      <dsp:nvSpPr>
        <dsp:cNvPr id="0" name=""/>
        <dsp:cNvSpPr/>
      </dsp:nvSpPr>
      <dsp:spPr>
        <a:xfrm>
          <a:off x="7006928" y="715452"/>
          <a:ext cx="1667036" cy="118776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 err="1"/>
            <a:t>Updating</a:t>
          </a:r>
          <a:r>
            <a:rPr lang="de-CH" sz="1800" kern="1200" dirty="0"/>
            <a:t> </a:t>
          </a:r>
          <a:r>
            <a:rPr lang="de-CH" sz="1800" kern="1200" dirty="0" err="1"/>
            <a:t>grid</a:t>
          </a:r>
          <a:endParaRPr lang="en-US" sz="1800" kern="1200" dirty="0"/>
        </a:p>
      </dsp:txBody>
      <dsp:txXfrm>
        <a:off x="7041716" y="750240"/>
        <a:ext cx="1597460" cy="1118187"/>
      </dsp:txXfrm>
    </dsp:sp>
    <dsp:sp modelId="{8B7B45D7-B9DB-4CF6-A167-8BB0DDC73C05}">
      <dsp:nvSpPr>
        <dsp:cNvPr id="0" name=""/>
        <dsp:cNvSpPr/>
      </dsp:nvSpPr>
      <dsp:spPr>
        <a:xfrm>
          <a:off x="8840668" y="1102621"/>
          <a:ext cx="353411" cy="41342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8840668" y="1185306"/>
        <a:ext cx="247388" cy="248054"/>
      </dsp:txXfrm>
    </dsp:sp>
    <dsp:sp modelId="{6B62FDC2-E333-49E0-97ED-E8C1BD41595B}">
      <dsp:nvSpPr>
        <dsp:cNvPr id="0" name=""/>
        <dsp:cNvSpPr/>
      </dsp:nvSpPr>
      <dsp:spPr>
        <a:xfrm>
          <a:off x="9340779" y="715452"/>
          <a:ext cx="1667036" cy="1187763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/>
            <a:t>Exporting plot</a:t>
          </a:r>
          <a:endParaRPr lang="en-US" sz="1800" kern="1200"/>
        </a:p>
      </dsp:txBody>
      <dsp:txXfrm>
        <a:off x="9375567" y="750240"/>
        <a:ext cx="1597460" cy="111818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D2D36A-E1FF-49B6-9AD1-A6C0D3213F6E}">
      <dsp:nvSpPr>
        <dsp:cNvPr id="0" name=""/>
        <dsp:cNvSpPr/>
      </dsp:nvSpPr>
      <dsp:spPr>
        <a:xfrm>
          <a:off x="971210" y="806499"/>
          <a:ext cx="1457802" cy="1457802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BB67F4-A4F5-455D-9EBF-83B31106AAFD}">
      <dsp:nvSpPr>
        <dsp:cNvPr id="0" name=""/>
        <dsp:cNvSpPr/>
      </dsp:nvSpPr>
      <dsp:spPr>
        <a:xfrm>
          <a:off x="80331" y="2648625"/>
          <a:ext cx="323956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ClrTx/>
            <a:buSzTx/>
            <a:buFont typeface="Arial" panose="020B0604020202020204" pitchFamily="34" charset="0"/>
            <a:buNone/>
          </a:pPr>
          <a:r>
            <a:rPr lang="en-GB" sz="2400" kern="1200" noProof="0" dirty="0"/>
            <a:t>Robots react to their environment </a:t>
          </a:r>
        </a:p>
      </dsp:txBody>
      <dsp:txXfrm>
        <a:off x="80331" y="2648625"/>
        <a:ext cx="3239561" cy="720000"/>
      </dsp:txXfrm>
    </dsp:sp>
    <dsp:sp modelId="{A23150EC-9444-43C1-95E6-4ADDC2BCD192}">
      <dsp:nvSpPr>
        <dsp:cNvPr id="0" name=""/>
        <dsp:cNvSpPr/>
      </dsp:nvSpPr>
      <dsp:spPr>
        <a:xfrm>
          <a:off x="8568244" y="694671"/>
          <a:ext cx="1457802" cy="1457802"/>
        </a:xfrm>
        <a:prstGeom prst="rect">
          <a:avLst/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622F39-56A1-43AC-9AC9-D73AA1DE56F9}">
      <dsp:nvSpPr>
        <dsp:cNvPr id="0" name=""/>
        <dsp:cNvSpPr/>
      </dsp:nvSpPr>
      <dsp:spPr>
        <a:xfrm>
          <a:off x="3886815" y="2648625"/>
          <a:ext cx="323956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noProof="0" dirty="0"/>
            <a:t>Test small, save big</a:t>
          </a:r>
        </a:p>
      </dsp:txBody>
      <dsp:txXfrm>
        <a:off x="3886815" y="2648625"/>
        <a:ext cx="3239561" cy="720000"/>
      </dsp:txXfrm>
    </dsp:sp>
    <dsp:sp modelId="{E2A27A26-0FBE-4566-A2FD-3E494E2F285D}">
      <dsp:nvSpPr>
        <dsp:cNvPr id="0" name=""/>
        <dsp:cNvSpPr/>
      </dsp:nvSpPr>
      <dsp:spPr>
        <a:xfrm>
          <a:off x="4777303" y="710955"/>
          <a:ext cx="1457802" cy="1457802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DDFBB6-6435-44C8-AED0-132AF8E1DF1D}">
      <dsp:nvSpPr>
        <dsp:cNvPr id="0" name=""/>
        <dsp:cNvSpPr/>
      </dsp:nvSpPr>
      <dsp:spPr>
        <a:xfrm>
          <a:off x="7693300" y="2648625"/>
          <a:ext cx="323956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noProof="0" dirty="0"/>
            <a:t>Leverage what you already know</a:t>
          </a:r>
        </a:p>
      </dsp:txBody>
      <dsp:txXfrm>
        <a:off x="7693300" y="2648625"/>
        <a:ext cx="3239561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76672" y="229395"/>
            <a:ext cx="4320480" cy="310159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de-CH" sz="900"/>
              <a:t>Kopfzeilentext</a:t>
            </a:r>
            <a:endParaRPr lang="de-CH" sz="9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137720" y="229395"/>
            <a:ext cx="1243608" cy="310159"/>
          </a:xfrm>
          <a:prstGeom prst="rect">
            <a:avLst/>
          </a:prstGeom>
        </p:spPr>
        <p:txBody>
          <a:bodyPr vert="horz" lIns="0" tIns="0" rIns="0" bIns="0" rtlCol="0"/>
          <a:lstStyle>
            <a:lvl1pPr algn="r">
              <a:defRPr sz="1200"/>
            </a:lvl1pPr>
          </a:lstStyle>
          <a:p>
            <a:fld id="{EEC665CA-D682-48EC-95D2-126FD6449D65}" type="datetime1">
              <a:rPr lang="de-CH" sz="900" smtClean="0"/>
              <a:t>21.06.2025</a:t>
            </a:fld>
            <a:endParaRPr lang="de-CH" sz="90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76672" y="8489144"/>
            <a:ext cx="4320480" cy="33133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de-CH" sz="900"/>
              <a:t>Fusszeilentext</a:t>
            </a:r>
            <a:endParaRPr lang="de-CH" sz="9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137720" y="8489146"/>
            <a:ext cx="1243608" cy="33132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2CEDAA2C-602C-494B-9BFF-F0D7FF14E319}" type="slidenum">
              <a:rPr lang="de-CH" sz="900" smtClean="0"/>
              <a:t>‹Nr.›</a:t>
            </a:fld>
            <a:endParaRPr lang="de-CH" sz="900" dirty="0"/>
          </a:p>
        </p:txBody>
      </p:sp>
    </p:spTree>
    <p:extLst>
      <p:ext uri="{BB962C8B-B14F-4D97-AF65-F5344CB8AC3E}">
        <p14:creationId xmlns:p14="http://schemas.microsoft.com/office/powerpoint/2010/main" val="162500267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gif>
</file>

<file path=ppt/media/image19.png>
</file>

<file path=ppt/media/image2.svg>
</file>

<file path=ppt/media/image20.svg>
</file>

<file path=ppt/media/image21.png>
</file>

<file path=ppt/media/image22.svg>
</file>

<file path=ppt/media/image23.jpe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lienbildplatzhalter 11"/>
          <p:cNvSpPr>
            <a:spLocks noGrp="1" noRot="1" noChangeAspect="1"/>
          </p:cNvSpPr>
          <p:nvPr>
            <p:ph type="sldImg" idx="2"/>
          </p:nvPr>
        </p:nvSpPr>
        <p:spPr>
          <a:xfrm>
            <a:off x="764704" y="899592"/>
            <a:ext cx="5560412" cy="3127732"/>
          </a:xfrm>
          <a:prstGeom prst="rect">
            <a:avLst/>
          </a:prstGeom>
          <a:noFill/>
          <a:ln w="3175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4"/>
          </p:nvPr>
        </p:nvSpPr>
        <p:spPr>
          <a:xfrm>
            <a:off x="775244" y="8712000"/>
            <a:ext cx="2230428" cy="17951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900"/>
            </a:lvl1pPr>
          </a:lstStyle>
          <a:p>
            <a:r>
              <a:rPr lang="de-CH" dirty="0"/>
              <a:t>Fusszeilentext</a:t>
            </a:r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5"/>
          </p:nvPr>
        </p:nvSpPr>
        <p:spPr>
          <a:xfrm>
            <a:off x="5462663" y="8712000"/>
            <a:ext cx="871173" cy="17951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00"/>
            </a:lvl1pPr>
          </a:lstStyle>
          <a:p>
            <a:fld id="{83C81C81-E364-4366-A610-2DB15FF98538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6" name="Notizenplatzhalter 15"/>
          <p:cNvSpPr>
            <a:spLocks noGrp="1"/>
          </p:cNvSpPr>
          <p:nvPr>
            <p:ph type="body" sz="quarter" idx="3"/>
          </p:nvPr>
        </p:nvSpPr>
        <p:spPr>
          <a:xfrm>
            <a:off x="773424" y="4283968"/>
            <a:ext cx="5560412" cy="4248472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17" name="Datumsplatzhalter 16"/>
          <p:cNvSpPr>
            <a:spLocks noGrp="1"/>
          </p:cNvSpPr>
          <p:nvPr>
            <p:ph type="dt" idx="1"/>
          </p:nvPr>
        </p:nvSpPr>
        <p:spPr>
          <a:xfrm>
            <a:off x="4229809" y="425838"/>
            <a:ext cx="2095308" cy="185722"/>
          </a:xfrm>
          <a:prstGeom prst="rect">
            <a:avLst/>
          </a:prstGeom>
        </p:spPr>
        <p:txBody>
          <a:bodyPr vert="horz" lIns="0" tIns="0" rIns="0" bIns="0" rtlCol="0"/>
          <a:lstStyle>
            <a:lvl1pPr algn="r">
              <a:defRPr sz="900"/>
            </a:lvl1pPr>
          </a:lstStyle>
          <a:p>
            <a:fld id="{A17AAF7D-4283-4014-80F4-26E915FEACF8}" type="datetime1">
              <a:rPr lang="de-CH" smtClean="0"/>
              <a:t>21.06.2025</a:t>
            </a:fld>
            <a:endParaRPr lang="de-CH" dirty="0"/>
          </a:p>
        </p:txBody>
      </p:sp>
      <p:sp>
        <p:nvSpPr>
          <p:cNvPr id="18" name="Kopfzeilenplatzhalter 17"/>
          <p:cNvSpPr>
            <a:spLocks noGrp="1"/>
          </p:cNvSpPr>
          <p:nvPr>
            <p:ph type="hdr" sz="quarter"/>
          </p:nvPr>
        </p:nvSpPr>
        <p:spPr>
          <a:xfrm>
            <a:off x="764704" y="432000"/>
            <a:ext cx="3249080" cy="17956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900"/>
            </a:lvl1pPr>
          </a:lstStyle>
          <a:p>
            <a:r>
              <a:rPr lang="de-CH"/>
              <a:t>Kopfzeilentext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170970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Aft>
        <a:spcPts val="600"/>
      </a:spcAft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177800" indent="-177800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357188" indent="-179388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534988" indent="-177800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720725" indent="-185738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2040BAA5-8ED1-5052-684A-DB6BB56E8FD6}"/>
              </a:ext>
            </a:extLst>
          </p:cNvPr>
          <p:cNvSpPr/>
          <p:nvPr userDrawn="1"/>
        </p:nvSpPr>
        <p:spPr>
          <a:xfrm>
            <a:off x="0" y="846667"/>
            <a:ext cx="6102000" cy="6011333"/>
          </a:xfrm>
          <a:prstGeom prst="rect">
            <a:avLst/>
          </a:prstGeom>
          <a:solidFill>
            <a:srgbClr val="FDE7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2D3C48-FDED-470C-908E-96B5A0DDFD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8076" y="6223621"/>
            <a:ext cx="2631600" cy="216000"/>
          </a:xfrm>
        </p:spPr>
        <p:txBody>
          <a:bodyPr/>
          <a:lstStyle>
            <a:lvl1pPr>
              <a:defRPr sz="1350"/>
            </a:lvl1pPr>
          </a:lstStyle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98B2F51-FE27-4B05-A169-62F7E9E34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12031569" y="148321"/>
            <a:ext cx="360000" cy="36000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D7C1A0D-0D46-4AD6-A4E0-C34A72CE2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2031569" y="148321"/>
            <a:ext cx="360000" cy="36000"/>
          </a:xfrm>
          <a:prstGeom prst="rect">
            <a:avLst/>
          </a:prstGeo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7" name="Bildplatzhalter 3">
            <a:extLst>
              <a:ext uri="{FF2B5EF4-FFF2-40B4-BE49-F238E27FC236}">
                <a16:creationId xmlns:a16="http://schemas.microsoft.com/office/drawing/2014/main" id="{594B6BE9-185E-A88B-41DA-D0D14396ED7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103027" y="850779"/>
            <a:ext cx="5323238" cy="6007221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buNone/>
              <a:defRPr sz="1600" b="0"/>
            </a:lvl1pPr>
          </a:lstStyle>
          <a:p>
            <a:r>
              <a:rPr lang="de-CH" dirty="0"/>
              <a:t> Ersetzen Sie diesen Platzhalter durch ein Bild </a:t>
            </a:r>
            <a:br>
              <a:rPr lang="de-CH" dirty="0"/>
            </a:br>
            <a:r>
              <a:rPr lang="de-CH" dirty="0"/>
              <a:t>(Grösse und Position beibehalten).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Eine Auswahl an FHNW-Bildern finden Sie im </a:t>
            </a:r>
            <a:br>
              <a:rPr lang="de-CH" dirty="0"/>
            </a:br>
            <a:r>
              <a:rPr lang="de-CH" dirty="0"/>
              <a:t>«Content </a:t>
            </a:r>
            <a:r>
              <a:rPr lang="de-CH" dirty="0" err="1"/>
              <a:t>Chooser</a:t>
            </a:r>
            <a:r>
              <a:rPr lang="de-CH" dirty="0"/>
              <a:t>» rechts in PowerPoint </a:t>
            </a:r>
            <a:br>
              <a:rPr lang="de-CH" dirty="0"/>
            </a:br>
            <a:r>
              <a:rPr lang="de-CH" dirty="0"/>
              <a:t>oder unter dem Menüpunkt «Einfügen &gt; Inhalte».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Eigene Bilder können Sie durch einen Klick auf das untenstehende Icon einfügen.</a:t>
            </a:r>
          </a:p>
        </p:txBody>
      </p:sp>
      <p:sp>
        <p:nvSpPr>
          <p:cNvPr id="5" name="Textplatzhalter 6">
            <a:extLst>
              <a:ext uri="{FF2B5EF4-FFF2-40B4-BE49-F238E27FC236}">
                <a16:creationId xmlns:a16="http://schemas.microsoft.com/office/drawing/2014/main" id="{287EEC27-B21C-02CA-ECBC-917FAECFBD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8076" y="5229000"/>
            <a:ext cx="5265300" cy="935263"/>
          </a:xfrm>
        </p:spPr>
        <p:txBody>
          <a:bodyPr anchor="b"/>
          <a:lstStyle>
            <a:lvl1pPr marL="0" indent="0">
              <a:buNone/>
              <a:defRPr sz="1350"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de-CH" sz="1350" dirty="0"/>
              <a:t>Vorname Name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6CC97B3-B836-D6D6-7A42-566F071FE5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368" y="1117240"/>
            <a:ext cx="5265301" cy="1231106"/>
          </a:xfrm>
        </p:spPr>
        <p:txBody>
          <a:bodyPr wrap="square" anchor="t">
            <a:noAutofit/>
          </a:bodyPr>
          <a:lstStyle>
            <a:lvl1pPr>
              <a:defRPr sz="4000" b="1">
                <a:latin typeface="+mj-lt"/>
              </a:defRPr>
            </a:lvl1pPr>
          </a:lstStyle>
          <a:p>
            <a:r>
              <a:rPr lang="de-CH" dirty="0"/>
              <a:t>Titel </a:t>
            </a:r>
            <a:br>
              <a:rPr lang="de-CH" dirty="0"/>
            </a:br>
            <a:r>
              <a:rPr lang="de-CH" dirty="0"/>
              <a:t>hinzufügen</a:t>
            </a:r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6EFFB021-AEC2-B428-A250-E8A8F84795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8076" y="2926800"/>
            <a:ext cx="5265300" cy="1510200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 dirty="0"/>
              <a:t>Untertitel </a:t>
            </a:r>
            <a:br>
              <a:rPr lang="de-CH" noProof="0" dirty="0"/>
            </a:br>
            <a:r>
              <a:rPr lang="de-CH" noProof="0" dirty="0"/>
              <a:t>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91886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4E75BB-61FF-4F7E-9CDB-A5E34775C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09AB7D-DBAB-4FFF-BA65-85B952116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B9B7570-0B3E-4F91-B744-978CA7BDE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05446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11012400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08075" y="1989138"/>
            <a:ext cx="11013193" cy="4175125"/>
          </a:xfrm>
        </p:spPr>
        <p:txBody>
          <a:bodyPr/>
          <a:lstStyle>
            <a:lvl1pPr>
              <a:defRPr/>
            </a:lvl1pPr>
            <a:lvl3pPr marL="536575" indent="-268288">
              <a:defRPr/>
            </a:lvl3pPr>
          </a:lstStyle>
          <a:p>
            <a:pPr lvl="0"/>
            <a:r>
              <a:rPr lang="de-DE" dirty="0"/>
              <a:t>Inhalt hinzufügen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89AB9197-1220-80BD-481F-90A973E1A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2D173F40-185C-2ADF-A4DC-16363A32C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40A1AFE9-5D1C-2846-D3BD-C3EFFEF9A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79570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4B03B558-1909-9EAA-030E-9F4C655318C3}"/>
              </a:ext>
            </a:extLst>
          </p:cNvPr>
          <p:cNvSpPr/>
          <p:nvPr userDrawn="1"/>
        </p:nvSpPr>
        <p:spPr>
          <a:xfrm>
            <a:off x="0" y="846667"/>
            <a:ext cx="11430000" cy="6011333"/>
          </a:xfrm>
          <a:prstGeom prst="rect">
            <a:avLst/>
          </a:prstGeom>
          <a:solidFill>
            <a:srgbClr val="FDE7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/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067524"/>
            <a:ext cx="10587038" cy="921613"/>
          </a:xfrm>
        </p:spPr>
        <p:txBody>
          <a:bodyPr/>
          <a:lstStyle>
            <a:lvl1pPr>
              <a:defRPr sz="5850"/>
            </a:lvl1pPr>
          </a:lstStyle>
          <a:p>
            <a:r>
              <a:rPr lang="de-CH" dirty="0"/>
              <a:t>Titel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E4E3B-B029-4FB4-981D-E15979CD63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2030000" y="162000"/>
            <a:ext cx="360000" cy="36000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3A6D9A-857D-4B6F-B977-93015D03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12030000" y="162000"/>
            <a:ext cx="360000" cy="36000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FACFD7-BF65-4DA8-AFDF-1BA2EB682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8142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11012400" cy="492443"/>
          </a:xfrm>
        </p:spPr>
        <p:txBody>
          <a:bodyPr/>
          <a:lstStyle>
            <a:lvl1pPr>
              <a:defRPr b="0"/>
            </a:lvl1pPr>
          </a:lstStyle>
          <a:p>
            <a:r>
              <a:rPr lang="de-CH" dirty="0"/>
              <a:t>Titel hinzufügen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08075" y="1989138"/>
            <a:ext cx="11013193" cy="4175125"/>
          </a:xfrm>
        </p:spPr>
        <p:txBody>
          <a:bodyPr/>
          <a:lstStyle>
            <a:lvl1pPr marL="270000" indent="-270000">
              <a:buFont typeface="+mj-lt"/>
              <a:buAutoNum type="arabicPeriod"/>
              <a:defRPr sz="2000"/>
            </a:lvl1pPr>
            <a:lvl2pPr marL="540000" indent="-270000">
              <a:buFont typeface="+mj-lt"/>
              <a:buAutoNum type="alphaLcPeriod"/>
              <a:defRPr sz="2000"/>
            </a:lvl2pPr>
            <a:lvl3pPr marL="810000" indent="-270000">
              <a:defRPr sz="2000"/>
            </a:lvl3pPr>
            <a:lvl4pPr marL="1080000" indent="-270000">
              <a:defRPr sz="2000"/>
            </a:lvl4pPr>
            <a:lvl5pPr marL="1350000" indent="-270000">
              <a:defRPr sz="2000"/>
            </a:lvl5pPr>
          </a:lstStyle>
          <a:p>
            <a:pPr lvl="0"/>
            <a:r>
              <a:rPr lang="de-DE" dirty="0"/>
              <a:t>Inhalt hinzufügen</a:t>
            </a:r>
          </a:p>
          <a:p>
            <a:pPr lvl="1"/>
            <a:r>
              <a:rPr lang="de-DE" dirty="0"/>
              <a:t>Zweite </a:t>
            </a:r>
            <a:r>
              <a:rPr lang="de-CH" noProof="0" dirty="0"/>
              <a:t>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E4E3B-B029-4FB4-981D-E15979CD6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3A6D9A-857D-4B6F-B977-93015D03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FACFD7-BF65-4DA8-AFDF-1BA2EB682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98374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11012400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08076" y="1989137"/>
            <a:ext cx="5040000" cy="4175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 dirty="0"/>
              <a:t>Inhalt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385979" y="1989138"/>
            <a:ext cx="5037671" cy="4175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 dirty="0"/>
              <a:t>Inhalt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BC3AC7-219E-4C67-AEDA-C67A12A69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782AC2-B1F9-49B1-8F1C-175BF987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764E7F5-EE66-4CED-8EDA-D78B639D2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18625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030175" y="1170372"/>
            <a:ext cx="5393475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030175" y="1989138"/>
            <a:ext cx="5393475" cy="4175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 dirty="0"/>
              <a:t>Inhalt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BC3AC7-219E-4C67-AEDA-C67A12A69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782AC2-B1F9-49B1-8F1C-175BF987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764E7F5-EE66-4CED-8EDA-D78B639D2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3" name="Bildplatzhalter 3">
            <a:extLst>
              <a:ext uri="{FF2B5EF4-FFF2-40B4-BE49-F238E27FC236}">
                <a16:creationId xmlns:a16="http://schemas.microsoft.com/office/drawing/2014/main" id="{045B5233-76F3-BDA2-C5F4-340A566D321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941" y="846001"/>
            <a:ext cx="5324400" cy="56880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buNone/>
              <a:defRPr sz="1600" b="0"/>
            </a:lvl1pPr>
          </a:lstStyle>
          <a:p>
            <a:r>
              <a:rPr lang="de-CH" dirty="0"/>
              <a:t>Ersetzen Sie diesen Platzhalter durch ein Bild </a:t>
            </a:r>
            <a:br>
              <a:rPr lang="de-CH" dirty="0"/>
            </a:br>
            <a:r>
              <a:rPr lang="de-CH" dirty="0"/>
              <a:t>(Grösse und Position beibehalten).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Eine Auswahl an FHNW-Bildern finden Sie im </a:t>
            </a:r>
            <a:br>
              <a:rPr lang="de-CH" dirty="0"/>
            </a:br>
            <a:r>
              <a:rPr lang="de-CH" dirty="0"/>
              <a:t>«Content </a:t>
            </a:r>
            <a:r>
              <a:rPr lang="de-CH" dirty="0" err="1"/>
              <a:t>Chooser</a:t>
            </a:r>
            <a:r>
              <a:rPr lang="de-CH" dirty="0"/>
              <a:t>» rechts in PowerPoint </a:t>
            </a:r>
            <a:br>
              <a:rPr lang="de-CH" dirty="0"/>
            </a:br>
            <a:r>
              <a:rPr lang="de-CH" dirty="0"/>
              <a:t>oder unter dem Menüpunkt «Einfügen &gt; Inhalte».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Eigene Bilder können Sie durch einen Klick auf das untenstehende Icon einfügen.</a:t>
            </a:r>
          </a:p>
        </p:txBody>
      </p:sp>
    </p:spTree>
    <p:extLst>
      <p:ext uri="{BB962C8B-B14F-4D97-AF65-F5344CB8AC3E}">
        <p14:creationId xmlns:p14="http://schemas.microsoft.com/office/powerpoint/2010/main" val="3997219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5040000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08076" y="1989138"/>
            <a:ext cx="5040000" cy="4175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 dirty="0"/>
              <a:t>Inhalt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BC3AC7-219E-4C67-AEDA-C67A12A69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782AC2-B1F9-49B1-8F1C-175BF987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764E7F5-EE66-4CED-8EDA-D78B639D2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8" name="Bildplatzhalter 3">
            <a:extLst>
              <a:ext uri="{FF2B5EF4-FFF2-40B4-BE49-F238E27FC236}">
                <a16:creationId xmlns:a16="http://schemas.microsoft.com/office/drawing/2014/main" id="{BFED3010-9542-8FB4-6B6D-FE48529685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110131" y="846000"/>
            <a:ext cx="5324400" cy="56880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buNone/>
              <a:defRPr sz="1600" b="0"/>
            </a:lvl1pPr>
          </a:lstStyle>
          <a:p>
            <a:r>
              <a:rPr lang="de-CH" dirty="0"/>
              <a:t>Ersetzen Sie diesen Platzhalter durch ein Bild </a:t>
            </a:r>
            <a:br>
              <a:rPr lang="de-CH" dirty="0"/>
            </a:br>
            <a:r>
              <a:rPr lang="de-CH" dirty="0"/>
              <a:t>(Grösse und Position beibehalten).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Eine Auswahl an FHNW-Bildern finden Sie im </a:t>
            </a:r>
            <a:br>
              <a:rPr lang="de-CH" dirty="0"/>
            </a:br>
            <a:r>
              <a:rPr lang="de-CH" dirty="0"/>
              <a:t>«Content </a:t>
            </a:r>
            <a:r>
              <a:rPr lang="de-CH" dirty="0" err="1"/>
              <a:t>Chooser</a:t>
            </a:r>
            <a:r>
              <a:rPr lang="de-CH" dirty="0"/>
              <a:t>» rechts in PowerPoint </a:t>
            </a:r>
            <a:br>
              <a:rPr lang="de-CH" dirty="0"/>
            </a:br>
            <a:r>
              <a:rPr lang="de-CH" dirty="0"/>
              <a:t>oder unter dem Menüpunkt «Einfügen &gt; Inhalte».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Eigene Bilder können Sie durch einen Klick auf das untenstehende Icon einfügen.</a:t>
            </a:r>
          </a:p>
        </p:txBody>
      </p:sp>
    </p:spTree>
    <p:extLst>
      <p:ext uri="{BB962C8B-B14F-4D97-AF65-F5344CB8AC3E}">
        <p14:creationId xmlns:p14="http://schemas.microsoft.com/office/powerpoint/2010/main" val="2932665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EB216CB-AE9D-4C01-AD48-4B79158751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E67269-0443-40A6-8D53-CF9C30AE720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D2179C-3288-47A5-A587-1B7255A2C3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2" name="Bildplatzhalter 3">
            <a:extLst>
              <a:ext uri="{FF2B5EF4-FFF2-40B4-BE49-F238E27FC236}">
                <a16:creationId xmlns:a16="http://schemas.microsoft.com/office/drawing/2014/main" id="{FA158FDB-0E1B-74C0-3EFC-E1E947BFEE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846872"/>
            <a:ext cx="11430000" cy="56880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buNone/>
              <a:defRPr sz="1600" b="0"/>
            </a:lvl1pPr>
          </a:lstStyle>
          <a:p>
            <a:r>
              <a:rPr lang="de-CH" dirty="0"/>
              <a:t> Ersetzen Sie diesen Platzhalter durch ein Bild (Grösse und Position beibehalten).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Eine Auswahl an FHNW-Bildern finden Sie im «Content </a:t>
            </a:r>
            <a:r>
              <a:rPr lang="de-CH" dirty="0" err="1"/>
              <a:t>Chooser</a:t>
            </a:r>
            <a:r>
              <a:rPr lang="de-CH" dirty="0"/>
              <a:t>» rechts in PowerPoint </a:t>
            </a:r>
            <a:br>
              <a:rPr lang="de-CH" dirty="0"/>
            </a:br>
            <a:r>
              <a:rPr lang="de-CH" dirty="0"/>
              <a:t>oder unter dem Menüpunkt «Einfügen &gt; Inhalte».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Eigene Bilder können Sie durch einen Klick</a:t>
            </a:r>
            <a:br>
              <a:rPr lang="de-CH" dirty="0"/>
            </a:br>
            <a:r>
              <a:rPr lang="de-CH" dirty="0"/>
              <a:t>auf das untenstehende Icon einfügen.</a:t>
            </a:r>
          </a:p>
        </p:txBody>
      </p:sp>
    </p:spTree>
    <p:extLst>
      <p:ext uri="{BB962C8B-B14F-4D97-AF65-F5344CB8AC3E}">
        <p14:creationId xmlns:p14="http://schemas.microsoft.com/office/powerpoint/2010/main" val="2451753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11012400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46EAAB-E9CC-4FBB-A777-DFD68618E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490A60D-3123-4534-B4E1-1B214E40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A66DD1-3165-483D-99FB-202ADC04E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37984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CCA65A95-72B9-9C39-BC44-04A643558335}"/>
              </a:ext>
            </a:extLst>
          </p:cNvPr>
          <p:cNvSpPr/>
          <p:nvPr userDrawn="1"/>
        </p:nvSpPr>
        <p:spPr>
          <a:xfrm>
            <a:off x="0" y="6534000"/>
            <a:ext cx="11430000" cy="324000"/>
          </a:xfrm>
          <a:prstGeom prst="rect">
            <a:avLst/>
          </a:prstGeom>
          <a:solidFill>
            <a:srgbClr val="FDE7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10457" y="1170372"/>
            <a:ext cx="11006138" cy="49244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CH" dirty="0"/>
              <a:t>Titel hinzufügen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7988" y="1989137"/>
            <a:ext cx="11015662" cy="41759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 dirty="0"/>
              <a:t>Inhalt hinzufügen</a:t>
            </a:r>
          </a:p>
          <a:p>
            <a:pPr lvl="2"/>
            <a:r>
              <a:rPr lang="de-CH" noProof="0" dirty="0"/>
              <a:t>Ebene 2</a:t>
            </a:r>
          </a:p>
          <a:p>
            <a:pPr lvl="3"/>
            <a:r>
              <a:rPr lang="de-CH" noProof="0" dirty="0"/>
              <a:t>Ebene 3</a:t>
            </a:r>
          </a:p>
          <a:p>
            <a:pPr lvl="4"/>
            <a:r>
              <a:rPr lang="de-CH" noProof="0" dirty="0"/>
              <a:t>Ebene 4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19100" y="6620400"/>
            <a:ext cx="1188000" cy="14401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50">
                <a:solidFill>
                  <a:schemeClr val="tx1"/>
                </a:solidFill>
              </a:defRPr>
            </a:lvl1pPr>
          </a:lstStyle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667508" y="6620400"/>
            <a:ext cx="8100000" cy="14401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50" b="1">
                <a:solidFill>
                  <a:schemeClr val="tx1"/>
                </a:solidFill>
              </a:defRPr>
            </a:lvl1pPr>
          </a:lstStyle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50">
                <a:solidFill>
                  <a:schemeClr val="tx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‹Nr.›</a:t>
            </a:fld>
            <a:endParaRPr lang="de-CH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BBC21AA-03C3-7EDE-BB82-F15F9CEADEFF}"/>
              </a:ext>
            </a:extLst>
          </p:cNvPr>
          <p:cNvSpPr txBox="1"/>
          <p:nvPr userDrawn="1"/>
        </p:nvSpPr>
        <p:spPr>
          <a:xfrm>
            <a:off x="9787386" y="6620400"/>
            <a:ext cx="1486542" cy="14401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de-DE"/>
            </a:defPPr>
            <a:lvl1pPr>
              <a:defRPr sz="950" b="1"/>
            </a:lvl1pPr>
          </a:lstStyle>
          <a:p>
            <a:pPr lvl="0" algn="r"/>
            <a:r>
              <a:rPr lang="de-CH" dirty="0"/>
              <a:t>www.fhnw.ch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2744D73-4AF0-A154-437F-3B480B65F51B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52240" y="212400"/>
            <a:ext cx="1571760" cy="4248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35EF8AA-ECD2-FB66-452B-C9B1534A4F05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/>
        </p:blipFill>
        <p:spPr>
          <a:xfrm>
            <a:off x="421795" y="212400"/>
            <a:ext cx="4415684" cy="4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63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7" r:id="rId3"/>
    <p:sldLayoutId id="2147483668" r:id="rId4"/>
    <p:sldLayoutId id="2147483661" r:id="rId5"/>
    <p:sldLayoutId id="2147483669" r:id="rId6"/>
    <p:sldLayoutId id="2147483670" r:id="rId7"/>
    <p:sldLayoutId id="2147483665" r:id="rId8"/>
    <p:sldLayoutId id="2147483663" r:id="rId9"/>
    <p:sldLayoutId id="2147483664" r:id="rId10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0000" indent="-270000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268288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10000" indent="-269875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69875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7" userDrawn="1">
          <p15:clr>
            <a:srgbClr val="A4A3A4"/>
          </p15:clr>
        </p15:guide>
        <p15:guide id="2" pos="7196" userDrawn="1">
          <p15:clr>
            <a:srgbClr val="A4A3A4"/>
          </p15:clr>
        </p15:guide>
        <p15:guide id="3" orient="horz" pos="3883" userDrawn="1">
          <p15:clr>
            <a:srgbClr val="A4A3A4"/>
          </p15:clr>
        </p15:guide>
        <p15:guide id="4" orient="horz" pos="1253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070260B-CF47-66A4-FC11-39A8B8E6AC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CH" dirty="0"/>
              <a:t>Simone Wullschleger</a:t>
            </a:r>
          </a:p>
          <a:p>
            <a:r>
              <a:rPr lang="de-CH" dirty="0"/>
              <a:t>Mykhailo </a:t>
            </a:r>
            <a:r>
              <a:rPr lang="de-CH" dirty="0" err="1"/>
              <a:t>Andrusiak</a:t>
            </a:r>
            <a:endParaRPr lang="de-CH" dirty="0"/>
          </a:p>
          <a:p>
            <a:r>
              <a:rPr lang="de-CH" dirty="0"/>
              <a:t>Lea Schönauer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C878F171-5CBB-F640-B0CE-CE00CC1579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Zumi</a:t>
            </a:r>
            <a:r>
              <a:rPr lang="de-CH" dirty="0"/>
              <a:t> 7337</a:t>
            </a:r>
          </a:p>
        </p:txBody>
      </p:sp>
      <p:sp>
        <p:nvSpPr>
          <p:cNvPr id="8" name="Untertitel 7">
            <a:extLst>
              <a:ext uri="{FF2B5EF4-FFF2-40B4-BE49-F238E27FC236}">
                <a16:creationId xmlns:a16="http://schemas.microsoft.com/office/drawing/2014/main" id="{B99FC38A-260C-7A9B-B4EB-E0CE480284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noProof="0"/>
              <a:t>Team presentation</a:t>
            </a:r>
          </a:p>
        </p:txBody>
      </p:sp>
      <p:pic>
        <p:nvPicPr>
          <p:cNvPr id="14" name="Bildplatzhalter 13">
            <a:extLst>
              <a:ext uri="{FF2B5EF4-FFF2-40B4-BE49-F238E27FC236}">
                <a16:creationId xmlns:a16="http://schemas.microsoft.com/office/drawing/2014/main" id="{341AFA19-0DE6-7D37-7A71-BFB13CF49EC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5999" r="5999"/>
          <a:stretch/>
        </p:blipFill>
        <p:spPr/>
      </p:pic>
    </p:spTree>
    <p:extLst>
      <p:ext uri="{BB962C8B-B14F-4D97-AF65-F5344CB8AC3E}">
        <p14:creationId xmlns:p14="http://schemas.microsoft.com/office/powerpoint/2010/main" val="246504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90124-D142-F401-2620-C04738B54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76" y="1170372"/>
            <a:ext cx="11012400" cy="492443"/>
          </a:xfrm>
        </p:spPr>
        <p:txBody>
          <a:bodyPr wrap="square" anchor="t">
            <a:normAutofit/>
          </a:bodyPr>
          <a:lstStyle/>
          <a:p>
            <a:r>
              <a:rPr lang="en-GB" noProof="0" dirty="0"/>
              <a:t>Presentation Overview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0AF68A-7EF3-FF4B-442B-59FA1B135F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9100" y="6620400"/>
            <a:ext cx="1188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noProof="0" dirty="0"/>
              <a:t>23 June 2025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0A4105-D092-9E07-DE53-31D67A0CA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7508" y="6620400"/>
            <a:ext cx="8100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noProof="0" dirty="0"/>
              <a:t>Zumi7337 team presentation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458E94-D9C9-8355-AE4D-5E222FB3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42AD375-037F-43D0-B059-5172DA06796A}" type="slidenum">
              <a:rPr lang="en-GB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GB" noProof="0" dirty="0"/>
          </a:p>
        </p:txBody>
      </p:sp>
      <p:graphicFrame>
        <p:nvGraphicFramePr>
          <p:cNvPr id="10" name="Inhaltsplatzhalter 2">
            <a:extLst>
              <a:ext uri="{FF2B5EF4-FFF2-40B4-BE49-F238E27FC236}">
                <a16:creationId xmlns:a16="http://schemas.microsoft.com/office/drawing/2014/main" id="{A822A9A9-A836-8265-0078-29887F3684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7477786"/>
              </p:ext>
            </p:extLst>
          </p:nvPr>
        </p:nvGraphicFramePr>
        <p:xfrm>
          <a:off x="408075" y="1989138"/>
          <a:ext cx="11013193" cy="417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2092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65607-5B7E-BA7E-5963-9E15BA7D03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76" y="1170372"/>
            <a:ext cx="11012400" cy="492443"/>
          </a:xfrm>
        </p:spPr>
        <p:txBody>
          <a:bodyPr wrap="square" anchor="t">
            <a:normAutofit/>
          </a:bodyPr>
          <a:lstStyle/>
          <a:p>
            <a:r>
              <a:rPr lang="de-CH" sz="3000" dirty="0" err="1"/>
              <a:t>Successful</a:t>
            </a:r>
            <a:r>
              <a:rPr lang="de-CH" sz="3000" dirty="0"/>
              <a:t> Implementation: Mapping </a:t>
            </a:r>
            <a:r>
              <a:rPr lang="de-CH" sz="3000" dirty="0" err="1"/>
              <a:t>with</a:t>
            </a:r>
            <a:r>
              <a:rPr lang="de-CH" sz="3000" dirty="0"/>
              <a:t> Manhattan </a:t>
            </a:r>
            <a:r>
              <a:rPr lang="de-CH" sz="3000" dirty="0" err="1"/>
              <a:t>Distance</a:t>
            </a:r>
            <a:endParaRPr lang="de-CH" sz="30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ED8218-E6E4-AD92-7D21-5CDAF7BA86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9100" y="6620400"/>
            <a:ext cx="1188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DE"/>
              <a:t>23 June 2025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5446FC-9F59-60FD-1F09-17F042D07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7508" y="6620400"/>
            <a:ext cx="8100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CH"/>
              <a:t>Zumi7337 team presentation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4AC902-9351-0007-EA7D-3E7ECE3A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42AD375-037F-43D0-B059-5172DA06796A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de-CH"/>
          </a:p>
        </p:txBody>
      </p:sp>
      <p:graphicFrame>
        <p:nvGraphicFramePr>
          <p:cNvPr id="8" name="Inhaltsplatzhalter 2">
            <a:extLst>
              <a:ext uri="{FF2B5EF4-FFF2-40B4-BE49-F238E27FC236}">
                <a16:creationId xmlns:a16="http://schemas.microsoft.com/office/drawing/2014/main" id="{7EA6E5E0-448E-B526-26A5-9BCFC4A4F7E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08075" y="1989138"/>
          <a:ext cx="11013193" cy="417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3258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9A1F5837-624F-4DF3-94F7-4311FF9E4DE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98C48B6A-EF52-458A-A5E6-D7156CFE77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E5D82B6F-1CE7-4DF1-8B4E-C9582E3C45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0F5CE8B3-D4A3-48AC-ADF4-F985DBF636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8F71F4-DDED-9E3C-D60E-348E4D0C3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76" y="1170372"/>
            <a:ext cx="11012400" cy="492443"/>
          </a:xfrm>
        </p:spPr>
        <p:txBody>
          <a:bodyPr wrap="square" anchor="t">
            <a:normAutofit/>
          </a:bodyPr>
          <a:lstStyle/>
          <a:p>
            <a:r>
              <a:rPr lang="de-CH" dirty="0"/>
              <a:t>Tracking </a:t>
            </a:r>
            <a:r>
              <a:rPr lang="de-CH" dirty="0" err="1"/>
              <a:t>Zumi’s</a:t>
            </a:r>
            <a:r>
              <a:rPr lang="de-CH" dirty="0"/>
              <a:t> Movement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4958EF-2891-9132-E784-41BD9F3851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9100" y="6620400"/>
            <a:ext cx="1188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DE"/>
              <a:t>23 June 2025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10B4CF-9166-E088-D713-BEC98369C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7508" y="6620400"/>
            <a:ext cx="8100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CH"/>
              <a:t>Zumi7337 team presentation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64BC03-9535-15B5-177C-3E861CD4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42AD375-037F-43D0-B059-5172DA06796A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de-CH"/>
          </a:p>
        </p:txBody>
      </p:sp>
      <p:graphicFrame>
        <p:nvGraphicFramePr>
          <p:cNvPr id="8" name="Inhaltsplatzhalter 2">
            <a:extLst>
              <a:ext uri="{FF2B5EF4-FFF2-40B4-BE49-F238E27FC236}">
                <a16:creationId xmlns:a16="http://schemas.microsoft.com/office/drawing/2014/main" id="{9574E27F-0D68-9C5F-28BF-8E04E75F523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89403" y="1245828"/>
          <a:ext cx="11013193" cy="2618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C913D846-BA3D-9F55-CA21-3386261B60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4828482"/>
              </p:ext>
            </p:extLst>
          </p:nvPr>
        </p:nvGraphicFramePr>
        <p:xfrm>
          <a:off x="1053832" y="3547021"/>
          <a:ext cx="2411997" cy="241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4571">
                  <a:extLst>
                    <a:ext uri="{9D8B030D-6E8A-4147-A177-3AD203B41FA5}">
                      <a16:colId xmlns:a16="http://schemas.microsoft.com/office/drawing/2014/main" val="3029345837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2760206568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2345022042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1424457199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2213812344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1022463512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1000004794"/>
                    </a:ext>
                  </a:extLst>
                </a:gridCol>
              </a:tblGrid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7584354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643072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2990716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5692766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065515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7682276"/>
                  </a:ext>
                </a:extLst>
              </a:tr>
            </a:tbl>
          </a:graphicData>
        </a:graphic>
      </p:graphicFrame>
      <p:graphicFrame>
        <p:nvGraphicFramePr>
          <p:cNvPr id="9" name="Tabelle 8">
            <a:extLst>
              <a:ext uri="{FF2B5EF4-FFF2-40B4-BE49-F238E27FC236}">
                <a16:creationId xmlns:a16="http://schemas.microsoft.com/office/drawing/2014/main" id="{764E5904-EFD3-9A6F-8591-4C68E9139A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0144970"/>
              </p:ext>
            </p:extLst>
          </p:nvPr>
        </p:nvGraphicFramePr>
        <p:xfrm>
          <a:off x="4890001" y="3573016"/>
          <a:ext cx="2411997" cy="241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4571">
                  <a:extLst>
                    <a:ext uri="{9D8B030D-6E8A-4147-A177-3AD203B41FA5}">
                      <a16:colId xmlns:a16="http://schemas.microsoft.com/office/drawing/2014/main" val="3029345837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2760206568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2345022042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1424457199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2213812344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1022463512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1000004794"/>
                    </a:ext>
                  </a:extLst>
                </a:gridCol>
              </a:tblGrid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7584354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643072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2990716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5692766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065515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CH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7682276"/>
                  </a:ext>
                </a:extLst>
              </a:tr>
            </a:tbl>
          </a:graphicData>
        </a:graphic>
      </p:graphicFrame>
      <p:graphicFrame>
        <p:nvGraphicFramePr>
          <p:cNvPr id="10" name="Tabelle 9">
            <a:extLst>
              <a:ext uri="{FF2B5EF4-FFF2-40B4-BE49-F238E27FC236}">
                <a16:creationId xmlns:a16="http://schemas.microsoft.com/office/drawing/2014/main" id="{542398E5-1634-132D-AE6F-3EEAA38277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6024572"/>
              </p:ext>
            </p:extLst>
          </p:nvPr>
        </p:nvGraphicFramePr>
        <p:xfrm>
          <a:off x="8726171" y="3573016"/>
          <a:ext cx="2411997" cy="2412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4571">
                  <a:extLst>
                    <a:ext uri="{9D8B030D-6E8A-4147-A177-3AD203B41FA5}">
                      <a16:colId xmlns:a16="http://schemas.microsoft.com/office/drawing/2014/main" val="3029345837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2760206568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2345022042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1424457199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2213812344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1022463512"/>
                    </a:ext>
                  </a:extLst>
                </a:gridCol>
                <a:gridCol w="344571">
                  <a:extLst>
                    <a:ext uri="{9D8B030D-6E8A-4147-A177-3AD203B41FA5}">
                      <a16:colId xmlns:a16="http://schemas.microsoft.com/office/drawing/2014/main" val="1000004794"/>
                    </a:ext>
                  </a:extLst>
                </a:gridCol>
              </a:tblGrid>
              <a:tr h="402000"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7584354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0643072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2990716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5692766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>
                        <a:highlight>
                          <a:srgbClr val="000000"/>
                        </a:highlight>
                      </a:endParaRP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2065515"/>
                  </a:ext>
                </a:extLst>
              </a:tr>
              <a:tr h="402000"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de-CH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976822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415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D8B3D397-9CBA-4C37-9EE5-991F87CC8C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3ED9B30D-9FDA-43A3-B6D7-E8F83D96C1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53F8C7DA-D8F0-4CCB-9FF1-9F00FCFCFA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334676BB-6500-46A9-87BA-6CA2C259ED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3CB966F2-0BA1-4671-A466-F8D04AD305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66B9ADD5-D5C8-4275-A005-06980003F5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F8D5D638-1275-4F89-8455-7BE1C88E8C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8B7B45D7-B9DB-4CF6-A167-8BB0DDC73C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6B62FDC2-E333-49E0-97ED-E8C1BD4159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65607-5B7E-BA7E-5963-9E15BA7D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Unsuccessful implementation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ED8218-E6E4-AD92-7D21-5CDAF7BA8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5446FC-9F59-60FD-1F09-17F042D07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4AC902-9351-0007-EA7D-3E7ECE3A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5</a:t>
            </a:fld>
            <a:endParaRPr lang="de-CH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A66B594-F889-DC5A-8EB7-899367F38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5" r="-348" b="44817"/>
          <a:stretch>
            <a:fillRect/>
          </a:stretch>
        </p:blipFill>
        <p:spPr>
          <a:xfrm>
            <a:off x="5591944" y="2197483"/>
            <a:ext cx="4848996" cy="3386364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851F42-4C2A-3815-9606-1EADA5A9523A}"/>
              </a:ext>
            </a:extLst>
          </p:cNvPr>
          <p:cNvSpPr txBox="1"/>
          <p:nvPr/>
        </p:nvSpPr>
        <p:spPr>
          <a:xfrm>
            <a:off x="1271464" y="2875002"/>
            <a:ext cx="353933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Vibration during running: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- Possible reason for a </a:t>
            </a:r>
            <a:r>
              <a:rPr lang="en-GB" dirty="0" err="1"/>
              <a:t>line_correction</a:t>
            </a:r>
            <a:r>
              <a:rPr lang="en-GB" dirty="0"/>
              <a:t>() function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- Possible solution is changing angle correction</a:t>
            </a:r>
          </a:p>
        </p:txBody>
      </p:sp>
    </p:spTree>
    <p:extLst>
      <p:ext uri="{BB962C8B-B14F-4D97-AF65-F5344CB8AC3E}">
        <p14:creationId xmlns:p14="http://schemas.microsoft.com/office/powerpoint/2010/main" val="7643366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8E4B63-045C-92F9-EC51-D28E9F40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76" y="1170372"/>
            <a:ext cx="11012400" cy="492443"/>
          </a:xfrm>
        </p:spPr>
        <p:txBody>
          <a:bodyPr wrap="square" anchor="t">
            <a:normAutofit/>
          </a:bodyPr>
          <a:lstStyle/>
          <a:p>
            <a:r>
              <a:rPr lang="en-GB" noProof="0" dirty="0"/>
              <a:t>Lessons Learned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E885EB-96C4-037D-53F9-DCB09363A8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9100" y="6620400"/>
            <a:ext cx="1188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noProof="0" dirty="0"/>
              <a:t>23 June 2025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5EEEA5-2949-F417-0282-7532BF2A3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7508" y="6620400"/>
            <a:ext cx="8100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noProof="0" dirty="0"/>
              <a:t>Zumi7337 team presentation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317C62-13EB-0858-FF90-1FFA1931E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42AD375-037F-43D0-B059-5172DA06796A}" type="slidenum">
              <a:rPr lang="en-GB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GB" noProof="0" dirty="0"/>
          </a:p>
        </p:txBody>
      </p:sp>
      <p:graphicFrame>
        <p:nvGraphicFramePr>
          <p:cNvPr id="10" name="Inhaltsplatzhalter 2">
            <a:extLst>
              <a:ext uri="{FF2B5EF4-FFF2-40B4-BE49-F238E27FC236}">
                <a16:creationId xmlns:a16="http://schemas.microsoft.com/office/drawing/2014/main" id="{FB4B2195-71B0-017C-4986-3FC974C565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255395"/>
              </p:ext>
            </p:extLst>
          </p:nvPr>
        </p:nvGraphicFramePr>
        <p:xfrm>
          <a:off x="408075" y="1989138"/>
          <a:ext cx="11013193" cy="417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4990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301FFD-0542-B6DE-2815-2259422C6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76" y="1170372"/>
            <a:ext cx="11012400" cy="492443"/>
          </a:xfrm>
        </p:spPr>
        <p:txBody>
          <a:bodyPr wrap="square" anchor="t">
            <a:normAutofit/>
          </a:bodyPr>
          <a:lstStyle/>
          <a:p>
            <a:r>
              <a:rPr lang="de-CH" dirty="0"/>
              <a:t>Team Q&amp;A</a:t>
            </a:r>
          </a:p>
        </p:txBody>
      </p:sp>
      <p:pic>
        <p:nvPicPr>
          <p:cNvPr id="11" name="Grafik 10" descr="Vier Personen im Vierer-Ruderboot">
            <a:extLst>
              <a:ext uri="{FF2B5EF4-FFF2-40B4-BE49-F238E27FC236}">
                <a16:creationId xmlns:a16="http://schemas.microsoft.com/office/drawing/2014/main" id="{CD4420C4-F72A-3564-A822-C5B6D94B2F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29" b="23748"/>
          <a:stretch>
            <a:fillRect/>
          </a:stretch>
        </p:blipFill>
        <p:spPr>
          <a:xfrm>
            <a:off x="408075" y="1989138"/>
            <a:ext cx="11013193" cy="4175125"/>
          </a:xfrm>
          <a:prstGeom prst="rect">
            <a:avLst/>
          </a:prstGeo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3CA4AC-89A9-BF0E-8DD0-79D4755B8B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9100" y="6620400"/>
            <a:ext cx="1188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DE"/>
              <a:t>23 June 2025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FC0048-8167-9A51-5454-DF4C7680C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7508" y="6620400"/>
            <a:ext cx="8100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CH"/>
              <a:t>Zumi7337 team presentation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764D8B-36D7-D781-6795-2FA0B2252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42AD375-037F-43D0-B059-5172DA06796A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25458185"/>
      </p:ext>
    </p:extLst>
  </p:cSld>
  <p:clrMapOvr>
    <a:masterClrMapping/>
  </p:clrMapOvr>
</p:sld>
</file>

<file path=ppt/theme/theme1.xml><?xml version="1.0" encoding="utf-8"?>
<a:theme xmlns:a="http://schemas.openxmlformats.org/drawingml/2006/main" name="FHNW">
  <a:themeElements>
    <a:clrScheme name="Office-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HT-16x9-EN.potx" id="{87866029-3FDB-4C81-B4D9-263DB60A1505}" vid="{D4BED7F5-3B86-4E92-9A19-7864C8385FA3}"/>
    </a:ext>
  </a:extLst>
</a:theme>
</file>

<file path=ppt/theme/theme2.xml><?xml version="1.0" encoding="utf-8"?>
<a:theme xmlns:a="http://schemas.openxmlformats.org/drawingml/2006/main" name="Office Theme">
  <a:themeElements>
    <a:clrScheme name="Fachhochschule Nordwestschweiz">
      <a:dk1>
        <a:sysClr val="windowText" lastClr="000000"/>
      </a:dk1>
      <a:lt1>
        <a:sysClr val="window" lastClr="FFFFFF"/>
      </a:lt1>
      <a:dk2>
        <a:srgbClr val="4B4B4B"/>
      </a:dk2>
      <a:lt2>
        <a:srgbClr val="B9B9B9"/>
      </a:lt2>
      <a:accent1>
        <a:srgbClr val="FDE70E"/>
      </a:accent1>
      <a:accent2>
        <a:srgbClr val="FCB310"/>
      </a:accent2>
      <a:accent3>
        <a:srgbClr val="C70101"/>
      </a:accent3>
      <a:accent4>
        <a:srgbClr val="EF039B"/>
      </a:accent4>
      <a:accent5>
        <a:srgbClr val="0E75FE"/>
      </a:accent5>
      <a:accent6>
        <a:srgbClr val="58C507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Fachhochschule Nordwestschweiz">
      <a:dk1>
        <a:sysClr val="windowText" lastClr="000000"/>
      </a:dk1>
      <a:lt1>
        <a:sysClr val="window" lastClr="FFFFFF"/>
      </a:lt1>
      <a:dk2>
        <a:srgbClr val="4B4B4B"/>
      </a:dk2>
      <a:lt2>
        <a:srgbClr val="B9B9B9"/>
      </a:lt2>
      <a:accent1>
        <a:srgbClr val="FDE70E"/>
      </a:accent1>
      <a:accent2>
        <a:srgbClr val="FCB310"/>
      </a:accent2>
      <a:accent3>
        <a:srgbClr val="C70101"/>
      </a:accent3>
      <a:accent4>
        <a:srgbClr val="EF039B"/>
      </a:accent4>
      <a:accent5>
        <a:srgbClr val="0E75FE"/>
      </a:accent5>
      <a:accent6>
        <a:srgbClr val="58C507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  <wetp:taskpane dockstate="right" visibility="0" width="613" row="1">
    <wetp:webextensionref xmlns:r="http://schemas.openxmlformats.org/officeDocument/2006/relationships" r:id="rId2"/>
  </wetp:taskpane>
  <wetp:taskpane dockstate="right" visibility="0" width="613" row="2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A2ED5A2B-AA98-4E20-9ECF-6054E5AD6D36}">
  <we:reference id="ea375709-5511-4a7d-9ad9-0150d03e7fbe" version="3.4.0.0" store="EXCatalog" storeType="EXCatalog"/>
  <we:alternateReferences>
    <we:reference id="WA104380602" version="3.4.0.0" store="de-CH" storeType="OMEX"/>
  </we:alternateReferences>
  <we:properties>
    <we:property name="Office.AutoShowTaskpaneWithDocument" value="true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9B15B205-797A-4DEB-8617-34537FDF3B51}">
  <we:reference id="e765dd0b-6697-44aa-9025-1ce65686c598" version="3.7.0.0" store="EXCatalog" storeType="EXCatalog"/>
  <we:alternateReferences>
    <we:reference id="WA104380519" version="3.7.0.0" store="de-DE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8F48AA70-774F-475B-A77B-7FB5F2396773}">
  <we:reference id="22ff87a5-132f-4d52-9e97-94d888e4dd91" version="3.8.0.0" store="EXCatalog" storeType="EXCatalog"/>
  <we:alternateReferences>
    <we:reference id="WA104380050" version="3.8.0.0" store="de-DE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336E6A137EBA04CAA14C83E6B567E6E" ma:contentTypeVersion="4" ma:contentTypeDescription="Ein neues Dokument erstellen." ma:contentTypeScope="" ma:versionID="506964d69c7fa676f2673ca1c565f571">
  <xsd:schema xmlns:xsd="http://www.w3.org/2001/XMLSchema" xmlns:xs="http://www.w3.org/2001/XMLSchema" xmlns:p="http://schemas.microsoft.com/office/2006/metadata/properties" xmlns:ns2="5019f46e-7630-4c10-8bcc-ae747be1e2f1" targetNamespace="http://schemas.microsoft.com/office/2006/metadata/properties" ma:root="true" ma:fieldsID="6f33e12c5860b9710acc1ab8237e07cc" ns2:_="">
    <xsd:import namespace="5019f46e-7630-4c10-8bcc-ae747be1e2f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19f46e-7630-4c10-8bcc-ae747be1e2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B6B7BE2-63AD-4C37-AC44-F0E4FC348E2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8E1FD55-6BD4-458E-B71B-D07099A9CA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19f46e-7630-4c10-8bcc-ae747be1e2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26B806-0237-4942-A1FD-5C97285908C2}">
  <ds:schemaRefs>
    <ds:schemaRef ds:uri="http://purl.org/dc/dcmitype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5019f46e-7630-4c10-8bcc-ae747be1e2f1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HSI-16x9-EN</Template>
  <TotalTime>0</TotalTime>
  <Words>258</Words>
  <Application>Microsoft Office PowerPoint</Application>
  <PresentationFormat>Breitbild</PresentationFormat>
  <Paragraphs>132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9" baseType="lpstr">
      <vt:lpstr>Arial</vt:lpstr>
      <vt:lpstr>FHNW</vt:lpstr>
      <vt:lpstr>Zumi 7337</vt:lpstr>
      <vt:lpstr>Presentation Overview</vt:lpstr>
      <vt:lpstr>Successful Implementation: Mapping with Manhattan Distance</vt:lpstr>
      <vt:lpstr>Tracking Zumi’s Movement</vt:lpstr>
      <vt:lpstr>Unsuccessful implementation</vt:lpstr>
      <vt:lpstr>Lessons Learned</vt:lpstr>
      <vt:lpstr>Team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Lea Schönauer (s)</dc:creator>
  <dc:description/>
  <cp:lastModifiedBy>Simone Wullschleger</cp:lastModifiedBy>
  <cp:revision>20</cp:revision>
  <dcterms:created xsi:type="dcterms:W3CDTF">2025-06-17T13:41:40Z</dcterms:created>
  <dcterms:modified xsi:type="dcterms:W3CDTF">2025-06-21T15:36:20Z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0x010100F336E6A137EBA04CAA14C83E6B567E6E</vt:lpwstr>
  </property>
  <property fmtid="{D5CDD505-2E9C-101B-9397-08002B2CF9AE}" pid="3" name="MediaServiceImageTags">
    <vt:lpwstr/>
  </property>
</Properties>
</file>

<file path=docProps/thumbnail.jpeg>
</file>